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3.xml" ContentType="application/vnd.openxmlformats-officedocument.theme+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2" r:id="rId2"/>
    <p:sldMasterId id="2147483677" r:id="rId3"/>
    <p:sldMasterId id="2147483691" r:id="rId4"/>
  </p:sldMasterIdLst>
  <p:notesMasterIdLst>
    <p:notesMasterId r:id="rId54"/>
  </p:notesMasterIdLst>
  <p:handoutMasterIdLst>
    <p:handoutMasterId r:id="rId55"/>
  </p:handoutMasterIdLst>
  <p:sldIdLst>
    <p:sldId id="625" r:id="rId5"/>
    <p:sldId id="575" r:id="rId6"/>
    <p:sldId id="626" r:id="rId7"/>
    <p:sldId id="581" r:id="rId8"/>
    <p:sldId id="489" r:id="rId9"/>
    <p:sldId id="487" r:id="rId10"/>
    <p:sldId id="488" r:id="rId11"/>
    <p:sldId id="628" r:id="rId12"/>
    <p:sldId id="534" r:id="rId13"/>
    <p:sldId id="535" r:id="rId14"/>
    <p:sldId id="536" r:id="rId15"/>
    <p:sldId id="538" r:id="rId16"/>
    <p:sldId id="513" r:id="rId17"/>
    <p:sldId id="646" r:id="rId18"/>
    <p:sldId id="537" r:id="rId19"/>
    <p:sldId id="647" r:id="rId20"/>
    <p:sldId id="648" r:id="rId21"/>
    <p:sldId id="514" r:id="rId22"/>
    <p:sldId id="543" r:id="rId23"/>
    <p:sldId id="649" r:id="rId24"/>
    <p:sldId id="650" r:id="rId25"/>
    <p:sldId id="540" r:id="rId26"/>
    <p:sldId id="541" r:id="rId27"/>
    <p:sldId id="542" r:id="rId28"/>
    <p:sldId id="495" r:id="rId29"/>
    <p:sldId id="496" r:id="rId30"/>
    <p:sldId id="498" r:id="rId31"/>
    <p:sldId id="638" r:id="rId32"/>
    <p:sldId id="643" r:id="rId33"/>
    <p:sldId id="527" r:id="rId34"/>
    <p:sldId id="539" r:id="rId35"/>
    <p:sldId id="630" r:id="rId36"/>
    <p:sldId id="528" r:id="rId37"/>
    <p:sldId id="530" r:id="rId38"/>
    <p:sldId id="631" r:id="rId39"/>
    <p:sldId id="529" r:id="rId40"/>
    <p:sldId id="531" r:id="rId41"/>
    <p:sldId id="532" r:id="rId42"/>
    <p:sldId id="533" r:id="rId43"/>
    <p:sldId id="641" r:id="rId44"/>
    <p:sldId id="633" r:id="rId45"/>
    <p:sldId id="644" r:id="rId46"/>
    <p:sldId id="645" r:id="rId47"/>
    <p:sldId id="545" r:id="rId48"/>
    <p:sldId id="546" r:id="rId49"/>
    <p:sldId id="642" r:id="rId50"/>
    <p:sldId id="637" r:id="rId51"/>
    <p:sldId id="640" r:id="rId52"/>
    <p:sldId id="584" r:id="rId53"/>
  </p:sldIdLst>
  <p:sldSz cx="9144000" cy="6858000" type="screen4x3"/>
  <p:notesSz cx="6805613" cy="9939338"/>
  <p:defaultTextStyle>
    <a:defPPr>
      <a:defRPr lang="de-DE"/>
    </a:defPPr>
    <a:lvl1pPr algn="l" rtl="0" fontAlgn="base">
      <a:spcBef>
        <a:spcPct val="0"/>
      </a:spcBef>
      <a:spcAft>
        <a:spcPct val="0"/>
      </a:spcAft>
      <a:defRPr sz="2800" kern="1200">
        <a:solidFill>
          <a:schemeClr val="tx1"/>
        </a:solidFill>
        <a:latin typeface="Times New Roman" panose="02020603050405020304" pitchFamily="18" charset="0"/>
        <a:ea typeface="+mn-ea"/>
        <a:cs typeface="+mn-cs"/>
      </a:defRPr>
    </a:lvl1pPr>
    <a:lvl2pPr marL="457200" algn="l" rtl="0" fontAlgn="base">
      <a:spcBef>
        <a:spcPct val="0"/>
      </a:spcBef>
      <a:spcAft>
        <a:spcPct val="0"/>
      </a:spcAft>
      <a:defRPr sz="2800" kern="1200">
        <a:solidFill>
          <a:schemeClr val="tx1"/>
        </a:solidFill>
        <a:latin typeface="Times New Roman" panose="02020603050405020304" pitchFamily="18" charset="0"/>
        <a:ea typeface="+mn-ea"/>
        <a:cs typeface="+mn-cs"/>
      </a:defRPr>
    </a:lvl2pPr>
    <a:lvl3pPr marL="914400" algn="l" rtl="0" fontAlgn="base">
      <a:spcBef>
        <a:spcPct val="0"/>
      </a:spcBef>
      <a:spcAft>
        <a:spcPct val="0"/>
      </a:spcAft>
      <a:defRPr sz="2800" kern="1200">
        <a:solidFill>
          <a:schemeClr val="tx1"/>
        </a:solidFill>
        <a:latin typeface="Times New Roman" panose="02020603050405020304" pitchFamily="18" charset="0"/>
        <a:ea typeface="+mn-ea"/>
        <a:cs typeface="+mn-cs"/>
      </a:defRPr>
    </a:lvl3pPr>
    <a:lvl4pPr marL="1371600" algn="l" rtl="0" fontAlgn="base">
      <a:spcBef>
        <a:spcPct val="0"/>
      </a:spcBef>
      <a:spcAft>
        <a:spcPct val="0"/>
      </a:spcAft>
      <a:defRPr sz="2800" kern="1200">
        <a:solidFill>
          <a:schemeClr val="tx1"/>
        </a:solidFill>
        <a:latin typeface="Times New Roman" panose="02020603050405020304" pitchFamily="18" charset="0"/>
        <a:ea typeface="+mn-ea"/>
        <a:cs typeface="+mn-cs"/>
      </a:defRPr>
    </a:lvl4pPr>
    <a:lvl5pPr marL="1828800" algn="l" rtl="0" fontAlgn="base">
      <a:spcBef>
        <a:spcPct val="0"/>
      </a:spcBef>
      <a:spcAft>
        <a:spcPct val="0"/>
      </a:spcAft>
      <a:defRPr sz="2800" kern="1200">
        <a:solidFill>
          <a:schemeClr val="tx1"/>
        </a:solidFill>
        <a:latin typeface="Times New Roman" panose="02020603050405020304" pitchFamily="18" charset="0"/>
        <a:ea typeface="+mn-ea"/>
        <a:cs typeface="+mn-cs"/>
      </a:defRPr>
    </a:lvl5pPr>
    <a:lvl6pPr marL="2286000" algn="l" defTabSz="914400" rtl="0" eaLnBrk="1" latinLnBrk="0" hangingPunct="1">
      <a:defRPr sz="2800" kern="1200">
        <a:solidFill>
          <a:schemeClr val="tx1"/>
        </a:solidFill>
        <a:latin typeface="Times New Roman" panose="02020603050405020304" pitchFamily="18" charset="0"/>
        <a:ea typeface="+mn-ea"/>
        <a:cs typeface="+mn-cs"/>
      </a:defRPr>
    </a:lvl6pPr>
    <a:lvl7pPr marL="2743200" algn="l" defTabSz="914400" rtl="0" eaLnBrk="1" latinLnBrk="0" hangingPunct="1">
      <a:defRPr sz="2800" kern="1200">
        <a:solidFill>
          <a:schemeClr val="tx1"/>
        </a:solidFill>
        <a:latin typeface="Times New Roman" panose="02020603050405020304" pitchFamily="18" charset="0"/>
        <a:ea typeface="+mn-ea"/>
        <a:cs typeface="+mn-cs"/>
      </a:defRPr>
    </a:lvl7pPr>
    <a:lvl8pPr marL="3200400" algn="l" defTabSz="914400" rtl="0" eaLnBrk="1" latinLnBrk="0" hangingPunct="1">
      <a:defRPr sz="2800" kern="1200">
        <a:solidFill>
          <a:schemeClr val="tx1"/>
        </a:solidFill>
        <a:latin typeface="Times New Roman" panose="02020603050405020304" pitchFamily="18" charset="0"/>
        <a:ea typeface="+mn-ea"/>
        <a:cs typeface="+mn-cs"/>
      </a:defRPr>
    </a:lvl8pPr>
    <a:lvl9pPr marL="3657600" algn="l" defTabSz="914400" rtl="0" eaLnBrk="1" latinLnBrk="0" hangingPunct="1">
      <a:defRPr sz="2800" kern="1200">
        <a:solidFill>
          <a:schemeClr val="tx1"/>
        </a:solidFill>
        <a:latin typeface="Times New Roman" panose="02020603050405020304" pitchFamily="18" charset="0"/>
        <a:ea typeface="+mn-ea"/>
        <a:cs typeface="+mn-cs"/>
      </a:defRPr>
    </a:lvl9pPr>
  </p:defaultTextStyle>
  <p:extLst>
    <p:ext uri="{521415D9-36F7-43E2-AB2F-B90AF26B5E84}">
      <p14:sectionLst xmlns:p14="http://schemas.microsoft.com/office/powerpoint/2010/main">
        <p14:section name="Default Section" id="{1D4E3CDF-813F-AC4A-855C-9947A0C07928}">
          <p14:sldIdLst>
            <p14:sldId id="625"/>
            <p14:sldId id="575"/>
            <p14:sldId id="626"/>
            <p14:sldId id="581"/>
            <p14:sldId id="489"/>
            <p14:sldId id="487"/>
            <p14:sldId id="488"/>
            <p14:sldId id="628"/>
            <p14:sldId id="534"/>
            <p14:sldId id="535"/>
            <p14:sldId id="536"/>
            <p14:sldId id="538"/>
            <p14:sldId id="513"/>
            <p14:sldId id="646"/>
            <p14:sldId id="537"/>
            <p14:sldId id="647"/>
            <p14:sldId id="648"/>
            <p14:sldId id="514"/>
            <p14:sldId id="543"/>
            <p14:sldId id="649"/>
            <p14:sldId id="650"/>
            <p14:sldId id="540"/>
            <p14:sldId id="541"/>
            <p14:sldId id="542"/>
            <p14:sldId id="495"/>
            <p14:sldId id="496"/>
            <p14:sldId id="498"/>
            <p14:sldId id="638"/>
            <p14:sldId id="643"/>
            <p14:sldId id="527"/>
            <p14:sldId id="539"/>
            <p14:sldId id="630"/>
            <p14:sldId id="528"/>
            <p14:sldId id="530"/>
            <p14:sldId id="631"/>
            <p14:sldId id="529"/>
            <p14:sldId id="531"/>
            <p14:sldId id="532"/>
            <p14:sldId id="533"/>
            <p14:sldId id="641"/>
            <p14:sldId id="633"/>
            <p14:sldId id="644"/>
            <p14:sldId id="645"/>
            <p14:sldId id="545"/>
            <p14:sldId id="546"/>
            <p14:sldId id="642"/>
            <p14:sldId id="637"/>
            <p14:sldId id="640"/>
            <p14:sldId id="584"/>
          </p14:sldIdLst>
        </p14:section>
      </p14:sectionLst>
    </p:ext>
    <p:ext uri="{EFAFB233-063F-42B5-8137-9DF3F51BA10A}">
      <p15:sldGuideLst xmlns:p15="http://schemas.microsoft.com/office/powerpoint/2012/main">
        <p15:guide id="1" orient="horz" pos="2159">
          <p15:clr>
            <a:srgbClr val="A4A3A4"/>
          </p15:clr>
        </p15:guide>
        <p15:guide id="2" pos="2880">
          <p15:clr>
            <a:srgbClr val="A4A3A4"/>
          </p15:clr>
        </p15:guide>
      </p15:sldGuideLst>
    </p:ext>
    <p:ext uri="{2D200454-40CA-4A62-9FC3-DE9A4176ACB9}">
      <p15:notesGuideLst xmlns:p15="http://schemas.microsoft.com/office/powerpoint/2012/main">
        <p15:guide id="1" orient="horz" pos="3129">
          <p15:clr>
            <a:srgbClr val="A4A3A4"/>
          </p15:clr>
        </p15:guide>
        <p15:guide id="2" pos="2143">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tephan" initials="S" lastIdx="1" clrIdx="0">
    <p:extLst>
      <p:ext uri="{19B8F6BF-5375-455C-9EA6-DF929625EA0E}">
        <p15:presenceInfo xmlns:p15="http://schemas.microsoft.com/office/powerpoint/2012/main" userId="Stepha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969C"/>
    <a:srgbClr val="FF9933"/>
    <a:srgbClr val="FF6600"/>
    <a:srgbClr val="FF9B13"/>
    <a:srgbClr val="84B819"/>
    <a:srgbClr val="3333CC"/>
    <a:srgbClr val="003399"/>
    <a:srgbClr val="CC0000"/>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092" autoAdjust="0"/>
    <p:restoredTop sz="77563" autoAdjust="0"/>
  </p:normalViewPr>
  <p:slideViewPr>
    <p:cSldViewPr>
      <p:cViewPr varScale="1">
        <p:scale>
          <a:sx n="114" d="100"/>
          <a:sy n="114" d="100"/>
        </p:scale>
        <p:origin x="102" y="588"/>
      </p:cViewPr>
      <p:guideLst>
        <p:guide orient="horz" pos="2159"/>
        <p:guide pos="2880"/>
      </p:guideLst>
    </p:cSldViewPr>
  </p:slideViewPr>
  <p:outlineViewPr>
    <p:cViewPr>
      <p:scale>
        <a:sx n="33" d="100"/>
        <a:sy n="33" d="100"/>
      </p:scale>
      <p:origin x="0" y="0"/>
    </p:cViewPr>
    <p:sldLst>
      <p:sld r:id="rId1" collapse="1"/>
    </p:sldLst>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91" d="100"/>
          <a:sy n="91" d="100"/>
        </p:scale>
        <p:origin x="4464" y="200"/>
      </p:cViewPr>
      <p:guideLst>
        <p:guide orient="horz" pos="3129"/>
        <p:guide pos="2143"/>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commentAuthors" Target="commentAuthor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slideMaster" Target="slideMasters/slideMaster3.xml"/></Relationships>
</file>

<file path=ppt/_rels/viewProps.xml.rels><?xml version="1.0" encoding="UTF-8" standalone="yes"?>
<Relationships xmlns="http://schemas.openxmlformats.org/package/2006/relationships"><Relationship Id="rId1" Type="http://schemas.openxmlformats.org/officeDocument/2006/relationships/slide" Target="slides/slide1.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ECDE407-DEFB-D543-819C-C82BF4978E87}" type="doc">
      <dgm:prSet loTypeId="urn:microsoft.com/office/officeart/2005/8/layout/hierarchy1" loCatId="" qsTypeId="urn:microsoft.com/office/officeart/2005/8/quickstyle/simple1" qsCatId="simple" csTypeId="urn:microsoft.com/office/officeart/2005/8/colors/colorful5" csCatId="colorful" phldr="1"/>
      <dgm:spPr/>
      <dgm:t>
        <a:bodyPr/>
        <a:lstStyle/>
        <a:p>
          <a:endParaRPr lang="en-US"/>
        </a:p>
      </dgm:t>
    </dgm:pt>
    <dgm:pt modelId="{D47718E4-3802-A449-BCD4-E62AF8414FB5}">
      <dgm:prSet phldrT="[Text]"/>
      <dgm:spPr>
        <a:ln>
          <a:solidFill>
            <a:srgbClr val="00B0F0"/>
          </a:solidFill>
        </a:ln>
      </dgm:spPr>
      <dgm:t>
        <a:bodyPr/>
        <a:lstStyle/>
        <a:p>
          <a:pPr rtl="0"/>
          <a:r>
            <a:rPr lang="en-US" b="1" dirty="0">
              <a:solidFill>
                <a:schemeClr val="tx1"/>
              </a:solidFill>
            </a:rPr>
            <a:t>RFID</a:t>
          </a:r>
        </a:p>
      </dgm:t>
    </dgm:pt>
    <dgm:pt modelId="{352616CE-22BE-A54F-8E35-F771B6420A5E}" type="parTrans" cxnId="{0820D880-9B06-E048-A8E3-D716E47528B8}">
      <dgm:prSet/>
      <dgm:spPr/>
      <dgm:t>
        <a:bodyPr/>
        <a:lstStyle/>
        <a:p>
          <a:endParaRPr lang="en-US"/>
        </a:p>
      </dgm:t>
    </dgm:pt>
    <dgm:pt modelId="{87BC6314-623B-BA4C-A1A1-AEA1C0E5B436}" type="sibTrans" cxnId="{0820D880-9B06-E048-A8E3-D716E47528B8}">
      <dgm:prSet/>
      <dgm:spPr/>
      <dgm:t>
        <a:bodyPr/>
        <a:lstStyle/>
        <a:p>
          <a:endParaRPr lang="en-US"/>
        </a:p>
      </dgm:t>
    </dgm:pt>
    <dgm:pt modelId="{2D81F63C-DD8B-6B4C-A81E-3B70FEE06460}">
      <dgm:prSet phldrT="[Text]" custT="1"/>
      <dgm:spPr>
        <a:ln>
          <a:solidFill>
            <a:srgbClr val="00B0F0"/>
          </a:solidFill>
        </a:ln>
      </dgm:spPr>
      <dgm:t>
        <a:bodyPr/>
        <a:lstStyle/>
        <a:p>
          <a:pPr rtl="0"/>
          <a:r>
            <a:rPr lang="en-US" sz="3600" dirty="0">
              <a:solidFill>
                <a:schemeClr val="tx1"/>
              </a:solidFill>
            </a:rPr>
            <a:t>Tags</a:t>
          </a:r>
          <a:endParaRPr lang="en-US" sz="4000" dirty="0">
            <a:solidFill>
              <a:schemeClr val="tx1"/>
            </a:solidFill>
          </a:endParaRPr>
        </a:p>
      </dgm:t>
    </dgm:pt>
    <dgm:pt modelId="{FFC0461B-03F7-814C-B314-4998E3090776}" type="parTrans" cxnId="{F864912F-C165-5D4E-9C6F-07FD39CFE367}">
      <dgm:prSet/>
      <dgm:spPr>
        <a:ln>
          <a:solidFill>
            <a:srgbClr val="00B0F0"/>
          </a:solidFill>
        </a:ln>
      </dgm:spPr>
      <dgm:t>
        <a:bodyPr/>
        <a:lstStyle/>
        <a:p>
          <a:endParaRPr lang="en-US"/>
        </a:p>
      </dgm:t>
    </dgm:pt>
    <dgm:pt modelId="{90484563-FF52-F349-B03C-27AF897F31BE}" type="sibTrans" cxnId="{F864912F-C165-5D4E-9C6F-07FD39CFE367}">
      <dgm:prSet/>
      <dgm:spPr/>
      <dgm:t>
        <a:bodyPr/>
        <a:lstStyle/>
        <a:p>
          <a:endParaRPr lang="en-US"/>
        </a:p>
      </dgm:t>
    </dgm:pt>
    <dgm:pt modelId="{111758B1-C748-C944-881F-992FF16B143D}">
      <dgm:prSet phldrT="[Text]" custT="1"/>
      <dgm:spPr>
        <a:ln>
          <a:solidFill>
            <a:srgbClr val="92D050"/>
          </a:solidFill>
        </a:ln>
      </dgm:spPr>
      <dgm:t>
        <a:bodyPr/>
        <a:lstStyle/>
        <a:p>
          <a:pPr rtl="0"/>
          <a:r>
            <a:rPr lang="en-US" sz="2400" dirty="0"/>
            <a:t>Active</a:t>
          </a:r>
        </a:p>
      </dgm:t>
    </dgm:pt>
    <dgm:pt modelId="{35F7C548-9374-6142-B9F5-7FFA634FE000}" type="parTrans" cxnId="{9D922B4F-31FC-EE42-8326-5A2BD71F3E7A}">
      <dgm:prSet/>
      <dgm:spPr>
        <a:ln>
          <a:solidFill>
            <a:srgbClr val="92D050"/>
          </a:solidFill>
        </a:ln>
      </dgm:spPr>
      <dgm:t>
        <a:bodyPr/>
        <a:lstStyle/>
        <a:p>
          <a:endParaRPr lang="en-US"/>
        </a:p>
      </dgm:t>
    </dgm:pt>
    <dgm:pt modelId="{C5A09A8D-76EC-8F43-8574-A7E08515A9BD}" type="sibTrans" cxnId="{9D922B4F-31FC-EE42-8326-5A2BD71F3E7A}">
      <dgm:prSet/>
      <dgm:spPr/>
      <dgm:t>
        <a:bodyPr/>
        <a:lstStyle/>
        <a:p>
          <a:endParaRPr lang="en-US"/>
        </a:p>
      </dgm:t>
    </dgm:pt>
    <dgm:pt modelId="{1A10F370-A4DE-9148-859B-0C199B2EFD9B}">
      <dgm:prSet phldrT="[Text]" custT="1"/>
      <dgm:spPr>
        <a:ln>
          <a:solidFill>
            <a:srgbClr val="92D050"/>
          </a:solidFill>
        </a:ln>
      </dgm:spPr>
      <dgm:t>
        <a:bodyPr/>
        <a:lstStyle/>
        <a:p>
          <a:pPr rtl="0"/>
          <a:r>
            <a:rPr lang="en-US" sz="2400" dirty="0"/>
            <a:t>Passive</a:t>
          </a:r>
        </a:p>
      </dgm:t>
    </dgm:pt>
    <dgm:pt modelId="{D53BBC76-D079-F54C-A669-70B6BD44EE88}" type="parTrans" cxnId="{C130EC3D-183E-8046-A532-6F5270ECBB9B}">
      <dgm:prSet/>
      <dgm:spPr>
        <a:ln>
          <a:solidFill>
            <a:srgbClr val="92D050"/>
          </a:solidFill>
        </a:ln>
      </dgm:spPr>
      <dgm:t>
        <a:bodyPr/>
        <a:lstStyle/>
        <a:p>
          <a:endParaRPr lang="en-US"/>
        </a:p>
      </dgm:t>
    </dgm:pt>
    <dgm:pt modelId="{1E572264-4AA1-A449-AE4A-2515B8E076B6}" type="sibTrans" cxnId="{C130EC3D-183E-8046-A532-6F5270ECBB9B}">
      <dgm:prSet/>
      <dgm:spPr/>
      <dgm:t>
        <a:bodyPr/>
        <a:lstStyle/>
        <a:p>
          <a:endParaRPr lang="en-US"/>
        </a:p>
      </dgm:t>
    </dgm:pt>
    <dgm:pt modelId="{610F5F9F-BDDB-CC49-95B8-9A5F45198C67}">
      <dgm:prSet phldrT="[Text]" custT="1"/>
      <dgm:spPr>
        <a:ln>
          <a:solidFill>
            <a:srgbClr val="00B0F0"/>
          </a:solidFill>
        </a:ln>
      </dgm:spPr>
      <dgm:t>
        <a:bodyPr/>
        <a:lstStyle/>
        <a:p>
          <a:pPr rtl="0"/>
          <a:r>
            <a:rPr lang="en-US" sz="3600" dirty="0">
              <a:solidFill>
                <a:schemeClr val="tx1"/>
              </a:solidFill>
            </a:rPr>
            <a:t>Reader</a:t>
          </a:r>
          <a:endParaRPr lang="en-US" sz="4000" dirty="0">
            <a:solidFill>
              <a:schemeClr val="tx1"/>
            </a:solidFill>
          </a:endParaRPr>
        </a:p>
      </dgm:t>
    </dgm:pt>
    <dgm:pt modelId="{4F81934A-F954-0A46-BBC8-56244DE4B5FF}" type="parTrans" cxnId="{22329230-14ED-7D4D-B3D3-E879275F238C}">
      <dgm:prSet/>
      <dgm:spPr>
        <a:ln>
          <a:solidFill>
            <a:srgbClr val="00B0F0"/>
          </a:solidFill>
        </a:ln>
      </dgm:spPr>
      <dgm:t>
        <a:bodyPr/>
        <a:lstStyle/>
        <a:p>
          <a:endParaRPr lang="en-US"/>
        </a:p>
      </dgm:t>
    </dgm:pt>
    <dgm:pt modelId="{188EA496-B615-D84B-AC4F-EAF3E70DD037}" type="sibTrans" cxnId="{22329230-14ED-7D4D-B3D3-E879275F238C}">
      <dgm:prSet/>
      <dgm:spPr/>
      <dgm:t>
        <a:bodyPr/>
        <a:lstStyle/>
        <a:p>
          <a:endParaRPr lang="en-US"/>
        </a:p>
      </dgm:t>
    </dgm:pt>
    <dgm:pt modelId="{48423CA0-4E5E-AF49-8727-0D1390EF77FA}">
      <dgm:prSet custT="1"/>
      <dgm:spPr>
        <a:ln>
          <a:solidFill>
            <a:srgbClr val="92D050"/>
          </a:solidFill>
        </a:ln>
      </dgm:spPr>
      <dgm:t>
        <a:bodyPr/>
        <a:lstStyle/>
        <a:p>
          <a:pPr rtl="0"/>
          <a:r>
            <a:rPr lang="en-US" sz="2400" dirty="0"/>
            <a:t>Semi-Passive</a:t>
          </a:r>
        </a:p>
      </dgm:t>
    </dgm:pt>
    <dgm:pt modelId="{B486B811-B733-9448-8E5F-ED3838C40F5F}" type="parTrans" cxnId="{678B190F-8326-8340-8CF6-F27719967541}">
      <dgm:prSet/>
      <dgm:spPr>
        <a:ln>
          <a:solidFill>
            <a:srgbClr val="92D050"/>
          </a:solidFill>
        </a:ln>
      </dgm:spPr>
      <dgm:t>
        <a:bodyPr/>
        <a:lstStyle/>
        <a:p>
          <a:endParaRPr lang="en-US"/>
        </a:p>
      </dgm:t>
    </dgm:pt>
    <dgm:pt modelId="{9FCEF76B-496C-4E4F-9C31-404E47678D79}" type="sibTrans" cxnId="{678B190F-8326-8340-8CF6-F27719967541}">
      <dgm:prSet/>
      <dgm:spPr/>
      <dgm:t>
        <a:bodyPr/>
        <a:lstStyle/>
        <a:p>
          <a:endParaRPr lang="en-US"/>
        </a:p>
      </dgm:t>
    </dgm:pt>
    <dgm:pt modelId="{A7838068-CD23-2D4E-ACCD-DE6F278540A9}" type="pres">
      <dgm:prSet presAssocID="{FECDE407-DEFB-D543-819C-C82BF4978E87}" presName="hierChild1" presStyleCnt="0">
        <dgm:presLayoutVars>
          <dgm:chPref val="1"/>
          <dgm:dir/>
          <dgm:animOne val="branch"/>
          <dgm:animLvl val="lvl"/>
          <dgm:resizeHandles/>
        </dgm:presLayoutVars>
      </dgm:prSet>
      <dgm:spPr/>
    </dgm:pt>
    <dgm:pt modelId="{58AE4A59-0416-A740-9BD3-5E43D857FAFF}" type="pres">
      <dgm:prSet presAssocID="{D47718E4-3802-A449-BCD4-E62AF8414FB5}" presName="hierRoot1" presStyleCnt="0"/>
      <dgm:spPr/>
    </dgm:pt>
    <dgm:pt modelId="{6F7C4302-DB68-7342-AFC7-EF7C753BFD92}" type="pres">
      <dgm:prSet presAssocID="{D47718E4-3802-A449-BCD4-E62AF8414FB5}" presName="composite" presStyleCnt="0"/>
      <dgm:spPr/>
    </dgm:pt>
    <dgm:pt modelId="{E5FF2BF7-3077-EE49-AB54-BC02D7C3BC6A}" type="pres">
      <dgm:prSet presAssocID="{D47718E4-3802-A449-BCD4-E62AF8414FB5}" presName="background" presStyleLbl="node0" presStyleIdx="0" presStyleCnt="1">
        <dgm:style>
          <a:lnRef idx="2">
            <a:schemeClr val="accent2">
              <a:shade val="50000"/>
            </a:schemeClr>
          </a:lnRef>
          <a:fillRef idx="1">
            <a:schemeClr val="accent2"/>
          </a:fillRef>
          <a:effectRef idx="0">
            <a:schemeClr val="accent2"/>
          </a:effectRef>
          <a:fontRef idx="minor">
            <a:schemeClr val="lt1"/>
          </a:fontRef>
        </dgm:style>
      </dgm:prSet>
      <dgm:spPr>
        <a:solidFill>
          <a:srgbClr val="00B0F0"/>
        </a:solidFill>
        <a:ln>
          <a:solidFill>
            <a:srgbClr val="00B0F0"/>
          </a:solidFill>
        </a:ln>
      </dgm:spPr>
    </dgm:pt>
    <dgm:pt modelId="{C7453823-BFDC-A342-A1ED-E424ED740FC7}" type="pres">
      <dgm:prSet presAssocID="{D47718E4-3802-A449-BCD4-E62AF8414FB5}" presName="text" presStyleLbl="fgAcc0" presStyleIdx="0" presStyleCnt="1" custLinFactNeighborX="-36489">
        <dgm:presLayoutVars>
          <dgm:chPref val="3"/>
        </dgm:presLayoutVars>
      </dgm:prSet>
      <dgm:spPr/>
    </dgm:pt>
    <dgm:pt modelId="{E804EBFF-0762-BF43-A93C-09A5D2E9719C}" type="pres">
      <dgm:prSet presAssocID="{D47718E4-3802-A449-BCD4-E62AF8414FB5}" presName="hierChild2" presStyleCnt="0"/>
      <dgm:spPr/>
    </dgm:pt>
    <dgm:pt modelId="{61AE7322-9C6B-214D-BFBE-0F8EBB73CB53}" type="pres">
      <dgm:prSet presAssocID="{FFC0461B-03F7-814C-B314-4998E3090776}" presName="Name10" presStyleLbl="parChTrans1D2" presStyleIdx="0" presStyleCnt="2"/>
      <dgm:spPr/>
    </dgm:pt>
    <dgm:pt modelId="{83249AF8-7FD1-EF4C-A36D-D6B2DD263FB4}" type="pres">
      <dgm:prSet presAssocID="{2D81F63C-DD8B-6B4C-A81E-3B70FEE06460}" presName="hierRoot2" presStyleCnt="0"/>
      <dgm:spPr/>
    </dgm:pt>
    <dgm:pt modelId="{9A39EFBF-6D2C-5745-9DDA-CCB49C5BDB09}" type="pres">
      <dgm:prSet presAssocID="{2D81F63C-DD8B-6B4C-A81E-3B70FEE06460}" presName="composite2" presStyleCnt="0"/>
      <dgm:spPr/>
    </dgm:pt>
    <dgm:pt modelId="{222E3DC7-44BB-C74D-BEA0-41E977A07D18}" type="pres">
      <dgm:prSet presAssocID="{2D81F63C-DD8B-6B4C-A81E-3B70FEE06460}" presName="background2" presStyleLbl="node2" presStyleIdx="0" presStyleCnt="2"/>
      <dgm:spPr>
        <a:solidFill>
          <a:srgbClr val="00B0F0"/>
        </a:solidFill>
      </dgm:spPr>
    </dgm:pt>
    <dgm:pt modelId="{B8454F45-11C8-5142-984E-2016F83EAEDC}" type="pres">
      <dgm:prSet presAssocID="{2D81F63C-DD8B-6B4C-A81E-3B70FEE06460}" presName="text2" presStyleLbl="fgAcc2" presStyleIdx="0" presStyleCnt="2" custScaleX="100184" custScaleY="78778" custLinFactX="-7302" custLinFactNeighborX="-100000">
        <dgm:presLayoutVars>
          <dgm:chPref val="3"/>
        </dgm:presLayoutVars>
      </dgm:prSet>
      <dgm:spPr/>
    </dgm:pt>
    <dgm:pt modelId="{BF736EA3-D665-EA40-8C98-B2CEA35BF4DC}" type="pres">
      <dgm:prSet presAssocID="{2D81F63C-DD8B-6B4C-A81E-3B70FEE06460}" presName="hierChild3" presStyleCnt="0"/>
      <dgm:spPr/>
    </dgm:pt>
    <dgm:pt modelId="{EF479779-37FD-6246-9C22-5623D390198B}" type="pres">
      <dgm:prSet presAssocID="{35F7C548-9374-6142-B9F5-7FFA634FE000}" presName="Name17" presStyleLbl="parChTrans1D3" presStyleIdx="0" presStyleCnt="3"/>
      <dgm:spPr/>
    </dgm:pt>
    <dgm:pt modelId="{A3C03E8C-ACB4-E948-9EA7-A1E76EF1FC0E}" type="pres">
      <dgm:prSet presAssocID="{111758B1-C748-C944-881F-992FF16B143D}" presName="hierRoot3" presStyleCnt="0"/>
      <dgm:spPr/>
    </dgm:pt>
    <dgm:pt modelId="{6DF58979-47C6-874E-B9D5-A26A3652652B}" type="pres">
      <dgm:prSet presAssocID="{111758B1-C748-C944-881F-992FF16B143D}" presName="composite3" presStyleCnt="0"/>
      <dgm:spPr/>
    </dgm:pt>
    <dgm:pt modelId="{F81E9061-2DB8-0143-A9CA-35B57538425A}" type="pres">
      <dgm:prSet presAssocID="{111758B1-C748-C944-881F-992FF16B143D}" presName="background3" presStyleLbl="node3" presStyleIdx="0" presStyleCnt="3"/>
      <dgm:spPr>
        <a:solidFill>
          <a:srgbClr val="92D050"/>
        </a:solidFill>
      </dgm:spPr>
    </dgm:pt>
    <dgm:pt modelId="{C59BEEAC-DCFD-9E47-9968-953621FB47E5}" type="pres">
      <dgm:prSet presAssocID="{111758B1-C748-C944-881F-992FF16B143D}" presName="text3" presStyleLbl="fgAcc3" presStyleIdx="0" presStyleCnt="3" custScaleX="64428" custScaleY="69320" custLinFactNeighborX="-39279">
        <dgm:presLayoutVars>
          <dgm:chPref val="3"/>
        </dgm:presLayoutVars>
      </dgm:prSet>
      <dgm:spPr/>
    </dgm:pt>
    <dgm:pt modelId="{D27A0A5F-4155-7C41-84CF-12BB23FC1D75}" type="pres">
      <dgm:prSet presAssocID="{111758B1-C748-C944-881F-992FF16B143D}" presName="hierChild4" presStyleCnt="0"/>
      <dgm:spPr/>
    </dgm:pt>
    <dgm:pt modelId="{9DEA640B-F065-6846-B93B-3960186130CD}" type="pres">
      <dgm:prSet presAssocID="{D53BBC76-D079-F54C-A669-70B6BD44EE88}" presName="Name17" presStyleLbl="parChTrans1D3" presStyleIdx="1" presStyleCnt="3"/>
      <dgm:spPr/>
    </dgm:pt>
    <dgm:pt modelId="{31F43711-D739-7746-8921-144BA0D54C09}" type="pres">
      <dgm:prSet presAssocID="{1A10F370-A4DE-9148-859B-0C199B2EFD9B}" presName="hierRoot3" presStyleCnt="0"/>
      <dgm:spPr/>
    </dgm:pt>
    <dgm:pt modelId="{9872E3E5-503B-1645-B7A3-91EFE7667CD7}" type="pres">
      <dgm:prSet presAssocID="{1A10F370-A4DE-9148-859B-0C199B2EFD9B}" presName="composite3" presStyleCnt="0"/>
      <dgm:spPr/>
    </dgm:pt>
    <dgm:pt modelId="{703714FC-057B-3649-8AD8-64E06B58C451}" type="pres">
      <dgm:prSet presAssocID="{1A10F370-A4DE-9148-859B-0C199B2EFD9B}" presName="background3" presStyleLbl="node3" presStyleIdx="1" presStyleCnt="3"/>
      <dgm:spPr>
        <a:solidFill>
          <a:srgbClr val="92D050"/>
        </a:solidFill>
      </dgm:spPr>
    </dgm:pt>
    <dgm:pt modelId="{F6BB3BA8-2AFF-D94B-9225-045A71BE120B}" type="pres">
      <dgm:prSet presAssocID="{1A10F370-A4DE-9148-859B-0C199B2EFD9B}" presName="text3" presStyleLbl="fgAcc3" presStyleIdx="1" presStyleCnt="3" custScaleX="64428" custScaleY="69320" custLinFactNeighborX="-33746">
        <dgm:presLayoutVars>
          <dgm:chPref val="3"/>
        </dgm:presLayoutVars>
      </dgm:prSet>
      <dgm:spPr/>
    </dgm:pt>
    <dgm:pt modelId="{DB6D6821-7C1C-1B40-8F3F-070A83325043}" type="pres">
      <dgm:prSet presAssocID="{1A10F370-A4DE-9148-859B-0C199B2EFD9B}" presName="hierChild4" presStyleCnt="0"/>
      <dgm:spPr/>
    </dgm:pt>
    <dgm:pt modelId="{1EE39321-2205-A841-AABD-638F516F243D}" type="pres">
      <dgm:prSet presAssocID="{B486B811-B733-9448-8E5F-ED3838C40F5F}" presName="Name17" presStyleLbl="parChTrans1D3" presStyleIdx="2" presStyleCnt="3"/>
      <dgm:spPr/>
    </dgm:pt>
    <dgm:pt modelId="{665F323D-9125-7B43-BD47-CC9547246C2A}" type="pres">
      <dgm:prSet presAssocID="{48423CA0-4E5E-AF49-8727-0D1390EF77FA}" presName="hierRoot3" presStyleCnt="0"/>
      <dgm:spPr/>
    </dgm:pt>
    <dgm:pt modelId="{244E840D-3592-DB44-A129-24A890A9E3EC}" type="pres">
      <dgm:prSet presAssocID="{48423CA0-4E5E-AF49-8727-0D1390EF77FA}" presName="composite3" presStyleCnt="0"/>
      <dgm:spPr/>
    </dgm:pt>
    <dgm:pt modelId="{FF9803AC-B5C4-BC46-8308-02068E393051}" type="pres">
      <dgm:prSet presAssocID="{48423CA0-4E5E-AF49-8727-0D1390EF77FA}" presName="background3" presStyleLbl="node3" presStyleIdx="2" presStyleCnt="3"/>
      <dgm:spPr>
        <a:solidFill>
          <a:srgbClr val="92D050"/>
        </a:solidFill>
      </dgm:spPr>
    </dgm:pt>
    <dgm:pt modelId="{90099BBE-67D9-7945-A58C-2DFF988F27EF}" type="pres">
      <dgm:prSet presAssocID="{48423CA0-4E5E-AF49-8727-0D1390EF77FA}" presName="text3" presStyleLbl="fgAcc3" presStyleIdx="2" presStyleCnt="3" custScaleX="64428" custScaleY="69670" custLinFactNeighborX="-32084">
        <dgm:presLayoutVars>
          <dgm:chPref val="3"/>
        </dgm:presLayoutVars>
      </dgm:prSet>
      <dgm:spPr/>
    </dgm:pt>
    <dgm:pt modelId="{EABCD0F7-A533-FA45-85C3-A7F9E90AFB21}" type="pres">
      <dgm:prSet presAssocID="{48423CA0-4E5E-AF49-8727-0D1390EF77FA}" presName="hierChild4" presStyleCnt="0"/>
      <dgm:spPr/>
    </dgm:pt>
    <dgm:pt modelId="{B0C83B3F-17B3-B444-AA83-AD86666AA76B}" type="pres">
      <dgm:prSet presAssocID="{4F81934A-F954-0A46-BBC8-56244DE4B5FF}" presName="Name10" presStyleLbl="parChTrans1D2" presStyleIdx="1" presStyleCnt="2"/>
      <dgm:spPr/>
    </dgm:pt>
    <dgm:pt modelId="{358E256C-719A-EF4F-B3CF-FDB4D5554FC5}" type="pres">
      <dgm:prSet presAssocID="{610F5F9F-BDDB-CC49-95B8-9A5F45198C67}" presName="hierRoot2" presStyleCnt="0"/>
      <dgm:spPr/>
    </dgm:pt>
    <dgm:pt modelId="{C6B0178C-8C84-7848-AC50-D2757BDDC8CA}" type="pres">
      <dgm:prSet presAssocID="{610F5F9F-BDDB-CC49-95B8-9A5F45198C67}" presName="composite2" presStyleCnt="0"/>
      <dgm:spPr/>
    </dgm:pt>
    <dgm:pt modelId="{08DFCF6C-7C4C-1D4F-A03D-3A4C0D782B5A}" type="pres">
      <dgm:prSet presAssocID="{610F5F9F-BDDB-CC49-95B8-9A5F45198C67}" presName="background2" presStyleLbl="node2" presStyleIdx="1" presStyleCnt="2"/>
      <dgm:spPr>
        <a:solidFill>
          <a:srgbClr val="00B0F0"/>
        </a:solidFill>
      </dgm:spPr>
    </dgm:pt>
    <dgm:pt modelId="{57BBBE3C-E7F9-294B-984E-E31FDF4B0A62}" type="pres">
      <dgm:prSet presAssocID="{610F5F9F-BDDB-CC49-95B8-9A5F45198C67}" presName="text2" presStyleLbl="fgAcc2" presStyleIdx="1" presStyleCnt="2" custScaleY="78885" custLinFactNeighborX="34385">
        <dgm:presLayoutVars>
          <dgm:chPref val="3"/>
        </dgm:presLayoutVars>
      </dgm:prSet>
      <dgm:spPr/>
    </dgm:pt>
    <dgm:pt modelId="{0441784B-DE9D-174A-B432-EDB867FE6AD4}" type="pres">
      <dgm:prSet presAssocID="{610F5F9F-BDDB-CC49-95B8-9A5F45198C67}" presName="hierChild3" presStyleCnt="0"/>
      <dgm:spPr/>
    </dgm:pt>
  </dgm:ptLst>
  <dgm:cxnLst>
    <dgm:cxn modelId="{F4A13F7C-2BCD-CE42-980B-C4071D23EBD2}" type="presOf" srcId="{1A10F370-A4DE-9148-859B-0C199B2EFD9B}" destId="{F6BB3BA8-2AFF-D94B-9225-045A71BE120B}" srcOrd="0" destOrd="0" presId="urn:microsoft.com/office/officeart/2005/8/layout/hierarchy1"/>
    <dgm:cxn modelId="{A02BC446-9933-5C49-9E19-32E86D5D8896}" type="presOf" srcId="{D47718E4-3802-A449-BCD4-E62AF8414FB5}" destId="{C7453823-BFDC-A342-A1ED-E424ED740FC7}" srcOrd="0" destOrd="0" presId="urn:microsoft.com/office/officeart/2005/8/layout/hierarchy1"/>
    <dgm:cxn modelId="{FDFBBAA7-DA05-C34C-A46E-E07DB434EE21}" type="presOf" srcId="{4F81934A-F954-0A46-BBC8-56244DE4B5FF}" destId="{B0C83B3F-17B3-B444-AA83-AD86666AA76B}" srcOrd="0" destOrd="0" presId="urn:microsoft.com/office/officeart/2005/8/layout/hierarchy1"/>
    <dgm:cxn modelId="{F864912F-C165-5D4E-9C6F-07FD39CFE367}" srcId="{D47718E4-3802-A449-BCD4-E62AF8414FB5}" destId="{2D81F63C-DD8B-6B4C-A81E-3B70FEE06460}" srcOrd="0" destOrd="0" parTransId="{FFC0461B-03F7-814C-B314-4998E3090776}" sibTransId="{90484563-FF52-F349-B03C-27AF897F31BE}"/>
    <dgm:cxn modelId="{914FFBF9-A0C3-584F-B293-39A89C421C44}" type="presOf" srcId="{35F7C548-9374-6142-B9F5-7FFA634FE000}" destId="{EF479779-37FD-6246-9C22-5623D390198B}" srcOrd="0" destOrd="0" presId="urn:microsoft.com/office/officeart/2005/8/layout/hierarchy1"/>
    <dgm:cxn modelId="{678B190F-8326-8340-8CF6-F27719967541}" srcId="{2D81F63C-DD8B-6B4C-A81E-3B70FEE06460}" destId="{48423CA0-4E5E-AF49-8727-0D1390EF77FA}" srcOrd="2" destOrd="0" parTransId="{B486B811-B733-9448-8E5F-ED3838C40F5F}" sibTransId="{9FCEF76B-496C-4E4F-9C31-404E47678D79}"/>
    <dgm:cxn modelId="{E72C933B-F27E-E549-B44B-43110B1682C5}" type="presOf" srcId="{B486B811-B733-9448-8E5F-ED3838C40F5F}" destId="{1EE39321-2205-A841-AABD-638F516F243D}" srcOrd="0" destOrd="0" presId="urn:microsoft.com/office/officeart/2005/8/layout/hierarchy1"/>
    <dgm:cxn modelId="{C130EC3D-183E-8046-A532-6F5270ECBB9B}" srcId="{2D81F63C-DD8B-6B4C-A81E-3B70FEE06460}" destId="{1A10F370-A4DE-9148-859B-0C199B2EFD9B}" srcOrd="1" destOrd="0" parTransId="{D53BBC76-D079-F54C-A669-70B6BD44EE88}" sibTransId="{1E572264-4AA1-A449-AE4A-2515B8E076B6}"/>
    <dgm:cxn modelId="{0820D880-9B06-E048-A8E3-D716E47528B8}" srcId="{FECDE407-DEFB-D543-819C-C82BF4978E87}" destId="{D47718E4-3802-A449-BCD4-E62AF8414FB5}" srcOrd="0" destOrd="0" parTransId="{352616CE-22BE-A54F-8E35-F771B6420A5E}" sibTransId="{87BC6314-623B-BA4C-A1A1-AEA1C0E5B436}"/>
    <dgm:cxn modelId="{78846653-3DC7-4B47-9792-E4AFBAB55B54}" type="presOf" srcId="{D53BBC76-D079-F54C-A669-70B6BD44EE88}" destId="{9DEA640B-F065-6846-B93B-3960186130CD}" srcOrd="0" destOrd="0" presId="urn:microsoft.com/office/officeart/2005/8/layout/hierarchy1"/>
    <dgm:cxn modelId="{9D922B4F-31FC-EE42-8326-5A2BD71F3E7A}" srcId="{2D81F63C-DD8B-6B4C-A81E-3B70FEE06460}" destId="{111758B1-C748-C944-881F-992FF16B143D}" srcOrd="0" destOrd="0" parTransId="{35F7C548-9374-6142-B9F5-7FFA634FE000}" sibTransId="{C5A09A8D-76EC-8F43-8574-A7E08515A9BD}"/>
    <dgm:cxn modelId="{DC972BF5-83C7-3C48-8A2D-B8DA45246BEF}" type="presOf" srcId="{FECDE407-DEFB-D543-819C-C82BF4978E87}" destId="{A7838068-CD23-2D4E-ACCD-DE6F278540A9}" srcOrd="0" destOrd="0" presId="urn:microsoft.com/office/officeart/2005/8/layout/hierarchy1"/>
    <dgm:cxn modelId="{88D3D19B-EAF1-8A47-813C-78140FC33ADD}" type="presOf" srcId="{48423CA0-4E5E-AF49-8727-0D1390EF77FA}" destId="{90099BBE-67D9-7945-A58C-2DFF988F27EF}" srcOrd="0" destOrd="0" presId="urn:microsoft.com/office/officeart/2005/8/layout/hierarchy1"/>
    <dgm:cxn modelId="{12329303-44D8-A14F-A7AD-874B205888F5}" type="presOf" srcId="{111758B1-C748-C944-881F-992FF16B143D}" destId="{C59BEEAC-DCFD-9E47-9968-953621FB47E5}" srcOrd="0" destOrd="0" presId="urn:microsoft.com/office/officeart/2005/8/layout/hierarchy1"/>
    <dgm:cxn modelId="{D44F515E-27ED-6242-A272-BA19766F2739}" type="presOf" srcId="{2D81F63C-DD8B-6B4C-A81E-3B70FEE06460}" destId="{B8454F45-11C8-5142-984E-2016F83EAEDC}" srcOrd="0" destOrd="0" presId="urn:microsoft.com/office/officeart/2005/8/layout/hierarchy1"/>
    <dgm:cxn modelId="{A121DAD5-A061-B64A-A297-9E6A03B8D4B4}" type="presOf" srcId="{610F5F9F-BDDB-CC49-95B8-9A5F45198C67}" destId="{57BBBE3C-E7F9-294B-984E-E31FDF4B0A62}" srcOrd="0" destOrd="0" presId="urn:microsoft.com/office/officeart/2005/8/layout/hierarchy1"/>
    <dgm:cxn modelId="{71637E0B-7F0E-5440-96C6-C983281649C2}" type="presOf" srcId="{FFC0461B-03F7-814C-B314-4998E3090776}" destId="{61AE7322-9C6B-214D-BFBE-0F8EBB73CB53}" srcOrd="0" destOrd="0" presId="urn:microsoft.com/office/officeart/2005/8/layout/hierarchy1"/>
    <dgm:cxn modelId="{22329230-14ED-7D4D-B3D3-E879275F238C}" srcId="{D47718E4-3802-A449-BCD4-E62AF8414FB5}" destId="{610F5F9F-BDDB-CC49-95B8-9A5F45198C67}" srcOrd="1" destOrd="0" parTransId="{4F81934A-F954-0A46-BBC8-56244DE4B5FF}" sibTransId="{188EA496-B615-D84B-AC4F-EAF3E70DD037}"/>
    <dgm:cxn modelId="{764310D8-819F-0E41-969B-54F7CAB07EFB}" type="presParOf" srcId="{A7838068-CD23-2D4E-ACCD-DE6F278540A9}" destId="{58AE4A59-0416-A740-9BD3-5E43D857FAFF}" srcOrd="0" destOrd="0" presId="urn:microsoft.com/office/officeart/2005/8/layout/hierarchy1"/>
    <dgm:cxn modelId="{D6150A86-C4E8-2343-A7BC-DE494607ABCC}" type="presParOf" srcId="{58AE4A59-0416-A740-9BD3-5E43D857FAFF}" destId="{6F7C4302-DB68-7342-AFC7-EF7C753BFD92}" srcOrd="0" destOrd="0" presId="urn:microsoft.com/office/officeart/2005/8/layout/hierarchy1"/>
    <dgm:cxn modelId="{91110BF9-2E33-CA42-86FB-6E16443091B5}" type="presParOf" srcId="{6F7C4302-DB68-7342-AFC7-EF7C753BFD92}" destId="{E5FF2BF7-3077-EE49-AB54-BC02D7C3BC6A}" srcOrd="0" destOrd="0" presId="urn:microsoft.com/office/officeart/2005/8/layout/hierarchy1"/>
    <dgm:cxn modelId="{8AAB6764-5278-5E40-8EBF-F8CD57F84D52}" type="presParOf" srcId="{6F7C4302-DB68-7342-AFC7-EF7C753BFD92}" destId="{C7453823-BFDC-A342-A1ED-E424ED740FC7}" srcOrd="1" destOrd="0" presId="urn:microsoft.com/office/officeart/2005/8/layout/hierarchy1"/>
    <dgm:cxn modelId="{6B2BCECC-1DCB-254B-93FA-8C52E3860B09}" type="presParOf" srcId="{58AE4A59-0416-A740-9BD3-5E43D857FAFF}" destId="{E804EBFF-0762-BF43-A93C-09A5D2E9719C}" srcOrd="1" destOrd="0" presId="urn:microsoft.com/office/officeart/2005/8/layout/hierarchy1"/>
    <dgm:cxn modelId="{33AE307E-3590-2945-B9C8-5D403C947543}" type="presParOf" srcId="{E804EBFF-0762-BF43-A93C-09A5D2E9719C}" destId="{61AE7322-9C6B-214D-BFBE-0F8EBB73CB53}" srcOrd="0" destOrd="0" presId="urn:microsoft.com/office/officeart/2005/8/layout/hierarchy1"/>
    <dgm:cxn modelId="{AA4A8BAC-A0B2-F746-86A5-CE319F5D9270}" type="presParOf" srcId="{E804EBFF-0762-BF43-A93C-09A5D2E9719C}" destId="{83249AF8-7FD1-EF4C-A36D-D6B2DD263FB4}" srcOrd="1" destOrd="0" presId="urn:microsoft.com/office/officeart/2005/8/layout/hierarchy1"/>
    <dgm:cxn modelId="{FFE84289-ABC9-9244-B327-F025DE76BA93}" type="presParOf" srcId="{83249AF8-7FD1-EF4C-A36D-D6B2DD263FB4}" destId="{9A39EFBF-6D2C-5745-9DDA-CCB49C5BDB09}" srcOrd="0" destOrd="0" presId="urn:microsoft.com/office/officeart/2005/8/layout/hierarchy1"/>
    <dgm:cxn modelId="{83578593-9A70-FD46-AA69-BCF49EF1D0B3}" type="presParOf" srcId="{9A39EFBF-6D2C-5745-9DDA-CCB49C5BDB09}" destId="{222E3DC7-44BB-C74D-BEA0-41E977A07D18}" srcOrd="0" destOrd="0" presId="urn:microsoft.com/office/officeart/2005/8/layout/hierarchy1"/>
    <dgm:cxn modelId="{E18B8AAB-B9EC-7741-876F-8AEED3827DA9}" type="presParOf" srcId="{9A39EFBF-6D2C-5745-9DDA-CCB49C5BDB09}" destId="{B8454F45-11C8-5142-984E-2016F83EAEDC}" srcOrd="1" destOrd="0" presId="urn:microsoft.com/office/officeart/2005/8/layout/hierarchy1"/>
    <dgm:cxn modelId="{FE61085B-DC8A-D240-945B-C08D539F7115}" type="presParOf" srcId="{83249AF8-7FD1-EF4C-A36D-D6B2DD263FB4}" destId="{BF736EA3-D665-EA40-8C98-B2CEA35BF4DC}" srcOrd="1" destOrd="0" presId="urn:microsoft.com/office/officeart/2005/8/layout/hierarchy1"/>
    <dgm:cxn modelId="{DDE52346-95F4-9841-B12A-B987B840D34A}" type="presParOf" srcId="{BF736EA3-D665-EA40-8C98-B2CEA35BF4DC}" destId="{EF479779-37FD-6246-9C22-5623D390198B}" srcOrd="0" destOrd="0" presId="urn:microsoft.com/office/officeart/2005/8/layout/hierarchy1"/>
    <dgm:cxn modelId="{0FA4CF20-06B4-A847-83D0-96E51A211861}" type="presParOf" srcId="{BF736EA3-D665-EA40-8C98-B2CEA35BF4DC}" destId="{A3C03E8C-ACB4-E948-9EA7-A1E76EF1FC0E}" srcOrd="1" destOrd="0" presId="urn:microsoft.com/office/officeart/2005/8/layout/hierarchy1"/>
    <dgm:cxn modelId="{E354F8F2-772D-1E48-BB49-550F3F4C65DA}" type="presParOf" srcId="{A3C03E8C-ACB4-E948-9EA7-A1E76EF1FC0E}" destId="{6DF58979-47C6-874E-B9D5-A26A3652652B}" srcOrd="0" destOrd="0" presId="urn:microsoft.com/office/officeart/2005/8/layout/hierarchy1"/>
    <dgm:cxn modelId="{BB5E5D47-B512-2F4F-B332-0137BCA39F76}" type="presParOf" srcId="{6DF58979-47C6-874E-B9D5-A26A3652652B}" destId="{F81E9061-2DB8-0143-A9CA-35B57538425A}" srcOrd="0" destOrd="0" presId="urn:microsoft.com/office/officeart/2005/8/layout/hierarchy1"/>
    <dgm:cxn modelId="{C2EB8253-47CC-7A47-98E5-D386A9205810}" type="presParOf" srcId="{6DF58979-47C6-874E-B9D5-A26A3652652B}" destId="{C59BEEAC-DCFD-9E47-9968-953621FB47E5}" srcOrd="1" destOrd="0" presId="urn:microsoft.com/office/officeart/2005/8/layout/hierarchy1"/>
    <dgm:cxn modelId="{26506179-E689-A042-B5AB-08FBE8025E6F}" type="presParOf" srcId="{A3C03E8C-ACB4-E948-9EA7-A1E76EF1FC0E}" destId="{D27A0A5F-4155-7C41-84CF-12BB23FC1D75}" srcOrd="1" destOrd="0" presId="urn:microsoft.com/office/officeart/2005/8/layout/hierarchy1"/>
    <dgm:cxn modelId="{0D49C62F-D61C-1141-8BB1-DB8B0A048E40}" type="presParOf" srcId="{BF736EA3-D665-EA40-8C98-B2CEA35BF4DC}" destId="{9DEA640B-F065-6846-B93B-3960186130CD}" srcOrd="2" destOrd="0" presId="urn:microsoft.com/office/officeart/2005/8/layout/hierarchy1"/>
    <dgm:cxn modelId="{AD049C0E-E2E8-C648-AE3A-C84974CF8202}" type="presParOf" srcId="{BF736EA3-D665-EA40-8C98-B2CEA35BF4DC}" destId="{31F43711-D739-7746-8921-144BA0D54C09}" srcOrd="3" destOrd="0" presId="urn:microsoft.com/office/officeart/2005/8/layout/hierarchy1"/>
    <dgm:cxn modelId="{C9AB0D23-7E19-DF4E-B9E7-43C79221861B}" type="presParOf" srcId="{31F43711-D739-7746-8921-144BA0D54C09}" destId="{9872E3E5-503B-1645-B7A3-91EFE7667CD7}" srcOrd="0" destOrd="0" presId="urn:microsoft.com/office/officeart/2005/8/layout/hierarchy1"/>
    <dgm:cxn modelId="{640C7EDB-94EB-5747-89F8-F13B942B929A}" type="presParOf" srcId="{9872E3E5-503B-1645-B7A3-91EFE7667CD7}" destId="{703714FC-057B-3649-8AD8-64E06B58C451}" srcOrd="0" destOrd="0" presId="urn:microsoft.com/office/officeart/2005/8/layout/hierarchy1"/>
    <dgm:cxn modelId="{F41724AB-3F8F-CD41-BF03-CAE9BD0B28D2}" type="presParOf" srcId="{9872E3E5-503B-1645-B7A3-91EFE7667CD7}" destId="{F6BB3BA8-2AFF-D94B-9225-045A71BE120B}" srcOrd="1" destOrd="0" presId="urn:microsoft.com/office/officeart/2005/8/layout/hierarchy1"/>
    <dgm:cxn modelId="{FAC70B17-6E75-C14F-8D93-E15741383663}" type="presParOf" srcId="{31F43711-D739-7746-8921-144BA0D54C09}" destId="{DB6D6821-7C1C-1B40-8F3F-070A83325043}" srcOrd="1" destOrd="0" presId="urn:microsoft.com/office/officeart/2005/8/layout/hierarchy1"/>
    <dgm:cxn modelId="{44B91FFA-4E8F-764E-B5E5-C986CF1534F2}" type="presParOf" srcId="{BF736EA3-D665-EA40-8C98-B2CEA35BF4DC}" destId="{1EE39321-2205-A841-AABD-638F516F243D}" srcOrd="4" destOrd="0" presId="urn:microsoft.com/office/officeart/2005/8/layout/hierarchy1"/>
    <dgm:cxn modelId="{74BE652B-0CC0-7847-A240-3E5A72C027A8}" type="presParOf" srcId="{BF736EA3-D665-EA40-8C98-B2CEA35BF4DC}" destId="{665F323D-9125-7B43-BD47-CC9547246C2A}" srcOrd="5" destOrd="0" presId="urn:microsoft.com/office/officeart/2005/8/layout/hierarchy1"/>
    <dgm:cxn modelId="{7F38D3A1-7B54-B04E-966F-38670D8A498A}" type="presParOf" srcId="{665F323D-9125-7B43-BD47-CC9547246C2A}" destId="{244E840D-3592-DB44-A129-24A890A9E3EC}" srcOrd="0" destOrd="0" presId="urn:microsoft.com/office/officeart/2005/8/layout/hierarchy1"/>
    <dgm:cxn modelId="{107A7F23-359B-E244-BEBE-7E64B602A3EB}" type="presParOf" srcId="{244E840D-3592-DB44-A129-24A890A9E3EC}" destId="{FF9803AC-B5C4-BC46-8308-02068E393051}" srcOrd="0" destOrd="0" presId="urn:microsoft.com/office/officeart/2005/8/layout/hierarchy1"/>
    <dgm:cxn modelId="{B26F6796-5178-C644-8271-1B0C6312EF9A}" type="presParOf" srcId="{244E840D-3592-DB44-A129-24A890A9E3EC}" destId="{90099BBE-67D9-7945-A58C-2DFF988F27EF}" srcOrd="1" destOrd="0" presId="urn:microsoft.com/office/officeart/2005/8/layout/hierarchy1"/>
    <dgm:cxn modelId="{ABFFFEF6-AFB3-AF4C-8596-6083E1367CF2}" type="presParOf" srcId="{665F323D-9125-7B43-BD47-CC9547246C2A}" destId="{EABCD0F7-A533-FA45-85C3-A7F9E90AFB21}" srcOrd="1" destOrd="0" presId="urn:microsoft.com/office/officeart/2005/8/layout/hierarchy1"/>
    <dgm:cxn modelId="{034F2D15-7F7A-BF4D-93B3-FF247BFE7864}" type="presParOf" srcId="{E804EBFF-0762-BF43-A93C-09A5D2E9719C}" destId="{B0C83B3F-17B3-B444-AA83-AD86666AA76B}" srcOrd="2" destOrd="0" presId="urn:microsoft.com/office/officeart/2005/8/layout/hierarchy1"/>
    <dgm:cxn modelId="{D68262CD-7BEF-2647-B610-3E88819DB9F8}" type="presParOf" srcId="{E804EBFF-0762-BF43-A93C-09A5D2E9719C}" destId="{358E256C-719A-EF4F-B3CF-FDB4D5554FC5}" srcOrd="3" destOrd="0" presId="urn:microsoft.com/office/officeart/2005/8/layout/hierarchy1"/>
    <dgm:cxn modelId="{6B0DF4BA-33EB-7A48-9ED2-6F1053780706}" type="presParOf" srcId="{358E256C-719A-EF4F-B3CF-FDB4D5554FC5}" destId="{C6B0178C-8C84-7848-AC50-D2757BDDC8CA}" srcOrd="0" destOrd="0" presId="urn:microsoft.com/office/officeart/2005/8/layout/hierarchy1"/>
    <dgm:cxn modelId="{E7AA2372-6E6A-B948-846C-DDBCD549834F}" type="presParOf" srcId="{C6B0178C-8C84-7848-AC50-D2757BDDC8CA}" destId="{08DFCF6C-7C4C-1D4F-A03D-3A4C0D782B5A}" srcOrd="0" destOrd="0" presId="urn:microsoft.com/office/officeart/2005/8/layout/hierarchy1"/>
    <dgm:cxn modelId="{29D0C558-2395-2B48-B7FC-BC6873F6B425}" type="presParOf" srcId="{C6B0178C-8C84-7848-AC50-D2757BDDC8CA}" destId="{57BBBE3C-E7F9-294B-984E-E31FDF4B0A62}" srcOrd="1" destOrd="0" presId="urn:microsoft.com/office/officeart/2005/8/layout/hierarchy1"/>
    <dgm:cxn modelId="{1C41A64A-5C2D-DE47-8DA0-5D85D3AB0008}" type="presParOf" srcId="{358E256C-719A-EF4F-B3CF-FDB4D5554FC5}" destId="{0441784B-DE9D-174A-B432-EDB867FE6AD4}"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C83B3F-17B3-B444-AA83-AD86666AA76B}">
      <dsp:nvSpPr>
        <dsp:cNvPr id="0" name=""/>
        <dsp:cNvSpPr/>
      </dsp:nvSpPr>
      <dsp:spPr>
        <a:xfrm>
          <a:off x="4027612" y="1353289"/>
          <a:ext cx="2811768" cy="619150"/>
        </a:xfrm>
        <a:custGeom>
          <a:avLst/>
          <a:gdLst/>
          <a:ahLst/>
          <a:cxnLst/>
          <a:rect l="0" t="0" r="0" b="0"/>
          <a:pathLst>
            <a:path>
              <a:moveTo>
                <a:pt x="0" y="0"/>
              </a:moveTo>
              <a:lnTo>
                <a:pt x="0" y="421932"/>
              </a:lnTo>
              <a:lnTo>
                <a:pt x="2811768" y="421932"/>
              </a:lnTo>
              <a:lnTo>
                <a:pt x="2811768" y="619150"/>
              </a:lnTo>
            </a:path>
          </a:pathLst>
        </a:custGeom>
        <a:noFill/>
        <a:ln w="25400" cap="flat" cmpd="sng" algn="ctr">
          <a:solidFill>
            <a:srgbClr val="00B0F0"/>
          </a:solidFill>
          <a:prstDash val="solid"/>
        </a:ln>
        <a:effectLst/>
      </dsp:spPr>
      <dsp:style>
        <a:lnRef idx="2">
          <a:scrgbClr r="0" g="0" b="0"/>
        </a:lnRef>
        <a:fillRef idx="0">
          <a:scrgbClr r="0" g="0" b="0"/>
        </a:fillRef>
        <a:effectRef idx="0">
          <a:scrgbClr r="0" g="0" b="0"/>
        </a:effectRef>
        <a:fontRef idx="minor"/>
      </dsp:style>
    </dsp:sp>
    <dsp:sp modelId="{1EE39321-2205-A841-AABD-638F516F243D}">
      <dsp:nvSpPr>
        <dsp:cNvPr id="0" name=""/>
        <dsp:cNvSpPr/>
      </dsp:nvSpPr>
      <dsp:spPr>
        <a:xfrm>
          <a:off x="1219101" y="3037393"/>
          <a:ext cx="3445986" cy="619150"/>
        </a:xfrm>
        <a:custGeom>
          <a:avLst/>
          <a:gdLst/>
          <a:ahLst/>
          <a:cxnLst/>
          <a:rect l="0" t="0" r="0" b="0"/>
          <a:pathLst>
            <a:path>
              <a:moveTo>
                <a:pt x="0" y="0"/>
              </a:moveTo>
              <a:lnTo>
                <a:pt x="0" y="421932"/>
              </a:lnTo>
              <a:lnTo>
                <a:pt x="3445986" y="421932"/>
              </a:lnTo>
              <a:lnTo>
                <a:pt x="3445986" y="619150"/>
              </a:lnTo>
            </a:path>
          </a:pathLst>
        </a:custGeom>
        <a:noFill/>
        <a:ln w="25400" cap="flat" cmpd="sng" algn="ctr">
          <a:solidFill>
            <a:srgbClr val="92D050"/>
          </a:solidFill>
          <a:prstDash val="solid"/>
        </a:ln>
        <a:effectLst/>
      </dsp:spPr>
      <dsp:style>
        <a:lnRef idx="2">
          <a:scrgbClr r="0" g="0" b="0"/>
        </a:lnRef>
        <a:fillRef idx="0">
          <a:scrgbClr r="0" g="0" b="0"/>
        </a:fillRef>
        <a:effectRef idx="0">
          <a:scrgbClr r="0" g="0" b="0"/>
        </a:effectRef>
        <a:fontRef idx="minor"/>
      </dsp:style>
    </dsp:sp>
    <dsp:sp modelId="{9DEA640B-F065-6846-B93B-3960186130CD}">
      <dsp:nvSpPr>
        <dsp:cNvPr id="0" name=""/>
        <dsp:cNvSpPr/>
      </dsp:nvSpPr>
      <dsp:spPr>
        <a:xfrm>
          <a:off x="1219101" y="3037393"/>
          <a:ext cx="1565921" cy="619150"/>
        </a:xfrm>
        <a:custGeom>
          <a:avLst/>
          <a:gdLst/>
          <a:ahLst/>
          <a:cxnLst/>
          <a:rect l="0" t="0" r="0" b="0"/>
          <a:pathLst>
            <a:path>
              <a:moveTo>
                <a:pt x="0" y="0"/>
              </a:moveTo>
              <a:lnTo>
                <a:pt x="0" y="421932"/>
              </a:lnTo>
              <a:lnTo>
                <a:pt x="1565921" y="421932"/>
              </a:lnTo>
              <a:lnTo>
                <a:pt x="1565921" y="619150"/>
              </a:lnTo>
            </a:path>
          </a:pathLst>
        </a:custGeom>
        <a:noFill/>
        <a:ln w="25400" cap="flat" cmpd="sng" algn="ctr">
          <a:solidFill>
            <a:srgbClr val="92D050"/>
          </a:solidFill>
          <a:prstDash val="solid"/>
        </a:ln>
        <a:effectLst/>
      </dsp:spPr>
      <dsp:style>
        <a:lnRef idx="2">
          <a:scrgbClr r="0" g="0" b="0"/>
        </a:lnRef>
        <a:fillRef idx="0">
          <a:scrgbClr r="0" g="0" b="0"/>
        </a:fillRef>
        <a:effectRef idx="0">
          <a:scrgbClr r="0" g="0" b="0"/>
        </a:effectRef>
        <a:fontRef idx="minor"/>
      </dsp:style>
    </dsp:sp>
    <dsp:sp modelId="{EF479779-37FD-6246-9C22-5623D390198B}">
      <dsp:nvSpPr>
        <dsp:cNvPr id="0" name=""/>
        <dsp:cNvSpPr/>
      </dsp:nvSpPr>
      <dsp:spPr>
        <a:xfrm>
          <a:off x="822549" y="3037393"/>
          <a:ext cx="396551" cy="619150"/>
        </a:xfrm>
        <a:custGeom>
          <a:avLst/>
          <a:gdLst/>
          <a:ahLst/>
          <a:cxnLst/>
          <a:rect l="0" t="0" r="0" b="0"/>
          <a:pathLst>
            <a:path>
              <a:moveTo>
                <a:pt x="396551" y="0"/>
              </a:moveTo>
              <a:lnTo>
                <a:pt x="396551" y="421932"/>
              </a:lnTo>
              <a:lnTo>
                <a:pt x="0" y="421932"/>
              </a:lnTo>
              <a:lnTo>
                <a:pt x="0" y="619150"/>
              </a:lnTo>
            </a:path>
          </a:pathLst>
        </a:custGeom>
        <a:noFill/>
        <a:ln w="25400" cap="flat" cmpd="sng" algn="ctr">
          <a:solidFill>
            <a:srgbClr val="92D050"/>
          </a:solidFill>
          <a:prstDash val="solid"/>
        </a:ln>
        <a:effectLst/>
      </dsp:spPr>
      <dsp:style>
        <a:lnRef idx="2">
          <a:scrgbClr r="0" g="0" b="0"/>
        </a:lnRef>
        <a:fillRef idx="0">
          <a:scrgbClr r="0" g="0" b="0"/>
        </a:fillRef>
        <a:effectRef idx="0">
          <a:scrgbClr r="0" g="0" b="0"/>
        </a:effectRef>
        <a:fontRef idx="minor"/>
      </dsp:style>
    </dsp:sp>
    <dsp:sp modelId="{61AE7322-9C6B-214D-BFBE-0F8EBB73CB53}">
      <dsp:nvSpPr>
        <dsp:cNvPr id="0" name=""/>
        <dsp:cNvSpPr/>
      </dsp:nvSpPr>
      <dsp:spPr>
        <a:xfrm>
          <a:off x="1219101" y="1353289"/>
          <a:ext cx="2808511" cy="619150"/>
        </a:xfrm>
        <a:custGeom>
          <a:avLst/>
          <a:gdLst/>
          <a:ahLst/>
          <a:cxnLst/>
          <a:rect l="0" t="0" r="0" b="0"/>
          <a:pathLst>
            <a:path>
              <a:moveTo>
                <a:pt x="2808511" y="0"/>
              </a:moveTo>
              <a:lnTo>
                <a:pt x="2808511" y="421932"/>
              </a:lnTo>
              <a:lnTo>
                <a:pt x="0" y="421932"/>
              </a:lnTo>
              <a:lnTo>
                <a:pt x="0" y="619150"/>
              </a:lnTo>
            </a:path>
          </a:pathLst>
        </a:custGeom>
        <a:noFill/>
        <a:ln w="25400" cap="flat" cmpd="sng" algn="ctr">
          <a:solidFill>
            <a:srgbClr val="00B0F0"/>
          </a:solidFill>
          <a:prstDash val="solid"/>
        </a:ln>
        <a:effectLst/>
      </dsp:spPr>
      <dsp:style>
        <a:lnRef idx="2">
          <a:scrgbClr r="0" g="0" b="0"/>
        </a:lnRef>
        <a:fillRef idx="0">
          <a:scrgbClr r="0" g="0" b="0"/>
        </a:fillRef>
        <a:effectRef idx="0">
          <a:scrgbClr r="0" g="0" b="0"/>
        </a:effectRef>
        <a:fontRef idx="minor"/>
      </dsp:style>
    </dsp:sp>
    <dsp:sp modelId="{E5FF2BF7-3077-EE49-AB54-BC02D7C3BC6A}">
      <dsp:nvSpPr>
        <dsp:cNvPr id="0" name=""/>
        <dsp:cNvSpPr/>
      </dsp:nvSpPr>
      <dsp:spPr>
        <a:xfrm>
          <a:off x="2963170" y="1448"/>
          <a:ext cx="2128883" cy="1351841"/>
        </a:xfrm>
        <a:prstGeom prst="roundRect">
          <a:avLst>
            <a:gd name="adj" fmla="val 10000"/>
          </a:avLst>
        </a:prstGeom>
        <a:solidFill>
          <a:srgbClr val="00B0F0"/>
        </a:solidFill>
        <a:ln w="25400" cap="flat" cmpd="sng" algn="ctr">
          <a:solidFill>
            <a:srgbClr val="00B0F0"/>
          </a:solidFill>
          <a:prstDash val="solid"/>
        </a:ln>
        <a:effectLst/>
      </dsp:spPr>
      <dsp:style>
        <a:lnRef idx="2">
          <a:schemeClr val="accent2">
            <a:shade val="50000"/>
          </a:schemeClr>
        </a:lnRef>
        <a:fillRef idx="1">
          <a:schemeClr val="accent2"/>
        </a:fillRef>
        <a:effectRef idx="0">
          <a:schemeClr val="accent2"/>
        </a:effectRef>
        <a:fontRef idx="minor">
          <a:schemeClr val="lt1"/>
        </a:fontRef>
      </dsp:style>
    </dsp:sp>
    <dsp:sp modelId="{C7453823-BFDC-A342-A1ED-E424ED740FC7}">
      <dsp:nvSpPr>
        <dsp:cNvPr id="0" name=""/>
        <dsp:cNvSpPr/>
      </dsp:nvSpPr>
      <dsp:spPr>
        <a:xfrm>
          <a:off x="3199713" y="226163"/>
          <a:ext cx="2128883" cy="1351841"/>
        </a:xfrm>
        <a:prstGeom prst="roundRect">
          <a:avLst>
            <a:gd name="adj" fmla="val 10000"/>
          </a:avLst>
        </a:prstGeom>
        <a:solidFill>
          <a:schemeClr val="lt1">
            <a:alpha val="90000"/>
            <a:hueOff val="0"/>
            <a:satOff val="0"/>
            <a:lumOff val="0"/>
            <a:alphaOff val="0"/>
          </a:schemeClr>
        </a:solidFill>
        <a:ln w="25400" cap="flat" cmpd="sng" algn="ctr">
          <a:solidFill>
            <a:srgbClr val="00B0F0"/>
          </a:solidFill>
          <a:prstDash val="solid"/>
        </a:ln>
        <a:effectLst/>
      </dsp:spPr>
      <dsp:style>
        <a:lnRef idx="2">
          <a:scrgbClr r="0" g="0" b="0"/>
        </a:lnRef>
        <a:fillRef idx="1">
          <a:scrgbClr r="0" g="0" b="0"/>
        </a:fillRef>
        <a:effectRef idx="0">
          <a:scrgbClr r="0" g="0" b="0"/>
        </a:effectRef>
        <a:fontRef idx="minor"/>
      </dsp:style>
      <dsp:txBody>
        <a:bodyPr spcFirstLastPara="0" vert="horz" wrap="square" lIns="209550" tIns="209550" rIns="209550" bIns="209550" numCol="1" spcCol="1270" anchor="ctr" anchorCtr="0">
          <a:noAutofit/>
        </a:bodyPr>
        <a:lstStyle/>
        <a:p>
          <a:pPr marL="0" lvl="0" indent="0" algn="ctr" defTabSz="2444750" rtl="0">
            <a:lnSpc>
              <a:spcPct val="90000"/>
            </a:lnSpc>
            <a:spcBef>
              <a:spcPct val="0"/>
            </a:spcBef>
            <a:spcAft>
              <a:spcPct val="35000"/>
            </a:spcAft>
            <a:buNone/>
          </a:pPr>
          <a:r>
            <a:rPr lang="en-US" sz="5500" b="1" kern="1200" dirty="0">
              <a:solidFill>
                <a:schemeClr val="tx1"/>
              </a:solidFill>
            </a:rPr>
            <a:t>RFID</a:t>
          </a:r>
        </a:p>
      </dsp:txBody>
      <dsp:txXfrm>
        <a:off x="3239307" y="265757"/>
        <a:ext cx="2049695" cy="1272653"/>
      </dsp:txXfrm>
    </dsp:sp>
    <dsp:sp modelId="{222E3DC7-44BB-C74D-BEA0-41E977A07D18}">
      <dsp:nvSpPr>
        <dsp:cNvPr id="0" name=""/>
        <dsp:cNvSpPr/>
      </dsp:nvSpPr>
      <dsp:spPr>
        <a:xfrm>
          <a:off x="152700" y="1972440"/>
          <a:ext cx="2132801" cy="1064953"/>
        </a:xfrm>
        <a:prstGeom prst="roundRect">
          <a:avLst>
            <a:gd name="adj" fmla="val 10000"/>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8454F45-11C8-5142-984E-2016F83EAEDC}">
      <dsp:nvSpPr>
        <dsp:cNvPr id="0" name=""/>
        <dsp:cNvSpPr/>
      </dsp:nvSpPr>
      <dsp:spPr>
        <a:xfrm>
          <a:off x="389243" y="2197155"/>
          <a:ext cx="2132801" cy="1064953"/>
        </a:xfrm>
        <a:prstGeom prst="roundRect">
          <a:avLst>
            <a:gd name="adj" fmla="val 10000"/>
          </a:avLst>
        </a:prstGeom>
        <a:solidFill>
          <a:schemeClr val="lt1">
            <a:alpha val="90000"/>
            <a:hueOff val="0"/>
            <a:satOff val="0"/>
            <a:lumOff val="0"/>
            <a:alphaOff val="0"/>
          </a:schemeClr>
        </a:solidFill>
        <a:ln w="25400" cap="flat" cmpd="sng" algn="ctr">
          <a:solidFill>
            <a:srgbClr val="00B0F0"/>
          </a:solidFill>
          <a:prstDash val="solid"/>
        </a:ln>
        <a:effectLst/>
      </dsp:spPr>
      <dsp:style>
        <a:lnRef idx="2">
          <a:scrgbClr r="0" g="0" b="0"/>
        </a:lnRef>
        <a:fillRef idx="1">
          <a:scrgbClr r="0" g="0" b="0"/>
        </a:fillRef>
        <a:effectRef idx="0">
          <a:scrgbClr r="0" g="0" b="0"/>
        </a:effectRef>
        <a:fontRef idx="minor"/>
      </dsp:style>
      <dsp:txBody>
        <a:bodyPr spcFirstLastPara="0" vert="horz" wrap="square" lIns="137160" tIns="137160" rIns="137160" bIns="137160" numCol="1" spcCol="1270" anchor="ctr" anchorCtr="0">
          <a:noAutofit/>
        </a:bodyPr>
        <a:lstStyle/>
        <a:p>
          <a:pPr marL="0" lvl="0" indent="0" algn="ctr" defTabSz="1600200" rtl="0">
            <a:lnSpc>
              <a:spcPct val="90000"/>
            </a:lnSpc>
            <a:spcBef>
              <a:spcPct val="0"/>
            </a:spcBef>
            <a:spcAft>
              <a:spcPct val="35000"/>
            </a:spcAft>
            <a:buNone/>
          </a:pPr>
          <a:r>
            <a:rPr lang="en-US" sz="3600" kern="1200" dirty="0">
              <a:solidFill>
                <a:schemeClr val="tx1"/>
              </a:solidFill>
            </a:rPr>
            <a:t>Tags</a:t>
          </a:r>
          <a:endParaRPr lang="en-US" sz="4000" kern="1200" dirty="0">
            <a:solidFill>
              <a:schemeClr val="tx1"/>
            </a:solidFill>
          </a:endParaRPr>
        </a:p>
      </dsp:txBody>
      <dsp:txXfrm>
        <a:off x="420434" y="2228346"/>
        <a:ext cx="2070419" cy="1002571"/>
      </dsp:txXfrm>
    </dsp:sp>
    <dsp:sp modelId="{F81E9061-2DB8-0143-A9CA-35B57538425A}">
      <dsp:nvSpPr>
        <dsp:cNvPr id="0" name=""/>
        <dsp:cNvSpPr/>
      </dsp:nvSpPr>
      <dsp:spPr>
        <a:xfrm>
          <a:off x="136750" y="3656544"/>
          <a:ext cx="1371597" cy="937096"/>
        </a:xfrm>
        <a:prstGeom prst="roundRect">
          <a:avLst>
            <a:gd name="adj" fmla="val 10000"/>
          </a:avLst>
        </a:prstGeom>
        <a:solidFill>
          <a:srgbClr val="92D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59BEEAC-DCFD-9E47-9968-953621FB47E5}">
      <dsp:nvSpPr>
        <dsp:cNvPr id="0" name=""/>
        <dsp:cNvSpPr/>
      </dsp:nvSpPr>
      <dsp:spPr>
        <a:xfrm>
          <a:off x="373293" y="3881259"/>
          <a:ext cx="1371597" cy="937096"/>
        </a:xfrm>
        <a:prstGeom prst="roundRect">
          <a:avLst>
            <a:gd name="adj" fmla="val 10000"/>
          </a:avLst>
        </a:prstGeom>
        <a:solidFill>
          <a:schemeClr val="lt1">
            <a:alpha val="90000"/>
            <a:hueOff val="0"/>
            <a:satOff val="0"/>
            <a:lumOff val="0"/>
            <a:alphaOff val="0"/>
          </a:schemeClr>
        </a:solidFill>
        <a:ln w="25400" cap="flat" cmpd="sng" algn="ctr">
          <a:solidFill>
            <a:srgbClr val="92D050"/>
          </a:solidFill>
          <a:prstDash val="solid"/>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rtl="0">
            <a:lnSpc>
              <a:spcPct val="90000"/>
            </a:lnSpc>
            <a:spcBef>
              <a:spcPct val="0"/>
            </a:spcBef>
            <a:spcAft>
              <a:spcPct val="35000"/>
            </a:spcAft>
            <a:buNone/>
          </a:pPr>
          <a:r>
            <a:rPr lang="en-US" sz="2400" kern="1200" dirty="0"/>
            <a:t>Active</a:t>
          </a:r>
        </a:p>
      </dsp:txBody>
      <dsp:txXfrm>
        <a:off x="400740" y="3908706"/>
        <a:ext cx="1316703" cy="882202"/>
      </dsp:txXfrm>
    </dsp:sp>
    <dsp:sp modelId="{703714FC-057B-3649-8AD8-64E06B58C451}">
      <dsp:nvSpPr>
        <dsp:cNvPr id="0" name=""/>
        <dsp:cNvSpPr/>
      </dsp:nvSpPr>
      <dsp:spPr>
        <a:xfrm>
          <a:off x="2099224" y="3656544"/>
          <a:ext cx="1371597" cy="937096"/>
        </a:xfrm>
        <a:prstGeom prst="roundRect">
          <a:avLst>
            <a:gd name="adj" fmla="val 10000"/>
          </a:avLst>
        </a:prstGeom>
        <a:solidFill>
          <a:srgbClr val="92D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6BB3BA8-2AFF-D94B-9225-045A71BE120B}">
      <dsp:nvSpPr>
        <dsp:cNvPr id="0" name=""/>
        <dsp:cNvSpPr/>
      </dsp:nvSpPr>
      <dsp:spPr>
        <a:xfrm>
          <a:off x="2335767" y="3881259"/>
          <a:ext cx="1371597" cy="937096"/>
        </a:xfrm>
        <a:prstGeom prst="roundRect">
          <a:avLst>
            <a:gd name="adj" fmla="val 10000"/>
          </a:avLst>
        </a:prstGeom>
        <a:solidFill>
          <a:schemeClr val="lt1">
            <a:alpha val="90000"/>
            <a:hueOff val="0"/>
            <a:satOff val="0"/>
            <a:lumOff val="0"/>
            <a:alphaOff val="0"/>
          </a:schemeClr>
        </a:solidFill>
        <a:ln w="25400" cap="flat" cmpd="sng" algn="ctr">
          <a:solidFill>
            <a:srgbClr val="92D050"/>
          </a:solidFill>
          <a:prstDash val="solid"/>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rtl="0">
            <a:lnSpc>
              <a:spcPct val="90000"/>
            </a:lnSpc>
            <a:spcBef>
              <a:spcPct val="0"/>
            </a:spcBef>
            <a:spcAft>
              <a:spcPct val="35000"/>
            </a:spcAft>
            <a:buNone/>
          </a:pPr>
          <a:r>
            <a:rPr lang="en-US" sz="2400" kern="1200" dirty="0"/>
            <a:t>Passive</a:t>
          </a:r>
        </a:p>
      </dsp:txBody>
      <dsp:txXfrm>
        <a:off x="2363214" y="3908706"/>
        <a:ext cx="1316703" cy="882202"/>
      </dsp:txXfrm>
    </dsp:sp>
    <dsp:sp modelId="{FF9803AC-B5C4-BC46-8308-02068E393051}">
      <dsp:nvSpPr>
        <dsp:cNvPr id="0" name=""/>
        <dsp:cNvSpPr/>
      </dsp:nvSpPr>
      <dsp:spPr>
        <a:xfrm>
          <a:off x="3979289" y="3656544"/>
          <a:ext cx="1371597" cy="941827"/>
        </a:xfrm>
        <a:prstGeom prst="roundRect">
          <a:avLst>
            <a:gd name="adj" fmla="val 10000"/>
          </a:avLst>
        </a:prstGeom>
        <a:solidFill>
          <a:srgbClr val="92D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0099BBE-67D9-7945-A58C-2DFF988F27EF}">
      <dsp:nvSpPr>
        <dsp:cNvPr id="0" name=""/>
        <dsp:cNvSpPr/>
      </dsp:nvSpPr>
      <dsp:spPr>
        <a:xfrm>
          <a:off x="4215831" y="3881259"/>
          <a:ext cx="1371597" cy="941827"/>
        </a:xfrm>
        <a:prstGeom prst="roundRect">
          <a:avLst>
            <a:gd name="adj" fmla="val 10000"/>
          </a:avLst>
        </a:prstGeom>
        <a:solidFill>
          <a:schemeClr val="lt1">
            <a:alpha val="90000"/>
            <a:hueOff val="0"/>
            <a:satOff val="0"/>
            <a:lumOff val="0"/>
            <a:alphaOff val="0"/>
          </a:schemeClr>
        </a:solidFill>
        <a:ln w="25400" cap="flat" cmpd="sng" algn="ctr">
          <a:solidFill>
            <a:srgbClr val="92D050"/>
          </a:solidFill>
          <a:prstDash val="solid"/>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rtl="0">
            <a:lnSpc>
              <a:spcPct val="90000"/>
            </a:lnSpc>
            <a:spcBef>
              <a:spcPct val="0"/>
            </a:spcBef>
            <a:spcAft>
              <a:spcPct val="35000"/>
            </a:spcAft>
            <a:buNone/>
          </a:pPr>
          <a:r>
            <a:rPr lang="en-US" sz="2400" kern="1200" dirty="0"/>
            <a:t>Semi-Passive</a:t>
          </a:r>
        </a:p>
      </dsp:txBody>
      <dsp:txXfrm>
        <a:off x="4243416" y="3908844"/>
        <a:ext cx="1316427" cy="886657"/>
      </dsp:txXfrm>
    </dsp:sp>
    <dsp:sp modelId="{08DFCF6C-7C4C-1D4F-A03D-3A4C0D782B5A}">
      <dsp:nvSpPr>
        <dsp:cNvPr id="0" name=""/>
        <dsp:cNvSpPr/>
      </dsp:nvSpPr>
      <dsp:spPr>
        <a:xfrm>
          <a:off x="5774939" y="1972440"/>
          <a:ext cx="2128883" cy="1066400"/>
        </a:xfrm>
        <a:prstGeom prst="roundRect">
          <a:avLst>
            <a:gd name="adj" fmla="val 10000"/>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7BBBE3C-E7F9-294B-984E-E31FDF4B0A62}">
      <dsp:nvSpPr>
        <dsp:cNvPr id="0" name=""/>
        <dsp:cNvSpPr/>
      </dsp:nvSpPr>
      <dsp:spPr>
        <a:xfrm>
          <a:off x="6011481" y="2197155"/>
          <a:ext cx="2128883" cy="1066400"/>
        </a:xfrm>
        <a:prstGeom prst="roundRect">
          <a:avLst>
            <a:gd name="adj" fmla="val 10000"/>
          </a:avLst>
        </a:prstGeom>
        <a:solidFill>
          <a:schemeClr val="lt1">
            <a:alpha val="90000"/>
            <a:hueOff val="0"/>
            <a:satOff val="0"/>
            <a:lumOff val="0"/>
            <a:alphaOff val="0"/>
          </a:schemeClr>
        </a:solidFill>
        <a:ln w="25400" cap="flat" cmpd="sng" algn="ctr">
          <a:solidFill>
            <a:srgbClr val="00B0F0"/>
          </a:solidFill>
          <a:prstDash val="solid"/>
        </a:ln>
        <a:effectLst/>
      </dsp:spPr>
      <dsp:style>
        <a:lnRef idx="2">
          <a:scrgbClr r="0" g="0" b="0"/>
        </a:lnRef>
        <a:fillRef idx="1">
          <a:scrgbClr r="0" g="0" b="0"/>
        </a:fillRef>
        <a:effectRef idx="0">
          <a:scrgbClr r="0" g="0" b="0"/>
        </a:effectRef>
        <a:fontRef idx="minor"/>
      </dsp:style>
      <dsp:txBody>
        <a:bodyPr spcFirstLastPara="0" vert="horz" wrap="square" lIns="137160" tIns="137160" rIns="137160" bIns="137160" numCol="1" spcCol="1270" anchor="ctr" anchorCtr="0">
          <a:noAutofit/>
        </a:bodyPr>
        <a:lstStyle/>
        <a:p>
          <a:pPr marL="0" lvl="0" indent="0" algn="ctr" defTabSz="1600200" rtl="0">
            <a:lnSpc>
              <a:spcPct val="90000"/>
            </a:lnSpc>
            <a:spcBef>
              <a:spcPct val="0"/>
            </a:spcBef>
            <a:spcAft>
              <a:spcPct val="35000"/>
            </a:spcAft>
            <a:buNone/>
          </a:pPr>
          <a:r>
            <a:rPr lang="en-US" sz="3600" kern="1200" dirty="0">
              <a:solidFill>
                <a:schemeClr val="tx1"/>
              </a:solidFill>
            </a:rPr>
            <a:t>Reader</a:t>
          </a:r>
          <a:endParaRPr lang="en-US" sz="4000" kern="1200" dirty="0">
            <a:solidFill>
              <a:schemeClr val="tx1"/>
            </a:solidFill>
          </a:endParaRPr>
        </a:p>
      </dsp:txBody>
      <dsp:txXfrm>
        <a:off x="6042715" y="2228389"/>
        <a:ext cx="2066415" cy="1003932"/>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4.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75707074"/>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746" name="Rectangle 2"/>
          <p:cNvSpPr>
            <a:spLocks noGrp="1" noChangeArrowheads="1"/>
          </p:cNvSpPr>
          <p:nvPr>
            <p:ph type="hdr" sz="quarter"/>
          </p:nvPr>
        </p:nvSpPr>
        <p:spPr bwMode="auto">
          <a:xfrm>
            <a:off x="0" y="0"/>
            <a:ext cx="2949575" cy="496888"/>
          </a:xfrm>
          <a:prstGeom prst="rect">
            <a:avLst/>
          </a:prstGeom>
          <a:noFill/>
          <a:ln w="9525">
            <a:noFill/>
            <a:miter lim="800000"/>
          </a:ln>
          <a:effectLst/>
        </p:spPr>
        <p:txBody>
          <a:bodyPr vert="horz" wrap="square" lIns="91440" tIns="45720" rIns="91440" bIns="45720" numCol="1" anchor="t" anchorCtr="0" compatLnSpc="1"/>
          <a:lstStyle>
            <a:lvl1pPr>
              <a:defRPr sz="1200"/>
            </a:lvl1pPr>
          </a:lstStyle>
          <a:p>
            <a:endParaRPr lang="de-DE"/>
          </a:p>
        </p:txBody>
      </p:sp>
      <p:sp>
        <p:nvSpPr>
          <p:cNvPr id="31747" name="Rectangle 3"/>
          <p:cNvSpPr>
            <a:spLocks noGrp="1" noChangeArrowheads="1"/>
          </p:cNvSpPr>
          <p:nvPr>
            <p:ph type="dt" idx="1"/>
          </p:nvPr>
        </p:nvSpPr>
        <p:spPr bwMode="auto">
          <a:xfrm>
            <a:off x="3854450" y="0"/>
            <a:ext cx="2949575" cy="496888"/>
          </a:xfrm>
          <a:prstGeom prst="rect">
            <a:avLst/>
          </a:prstGeom>
          <a:noFill/>
          <a:ln w="9525">
            <a:noFill/>
            <a:miter lim="800000"/>
          </a:ln>
          <a:effectLst/>
        </p:spPr>
        <p:txBody>
          <a:bodyPr vert="horz" wrap="square" lIns="91440" tIns="45720" rIns="91440" bIns="45720" numCol="1" anchor="t" anchorCtr="0" compatLnSpc="1"/>
          <a:lstStyle>
            <a:lvl1pPr algn="r">
              <a:defRPr sz="1200"/>
            </a:lvl1pPr>
          </a:lstStyle>
          <a:p>
            <a:endParaRPr lang="de-DE"/>
          </a:p>
        </p:txBody>
      </p:sp>
      <p:sp>
        <p:nvSpPr>
          <p:cNvPr id="31748" name="Rectangle 4"/>
          <p:cNvSpPr>
            <a:spLocks noGrp="1" noRot="1" noChangeAspect="1" noChangeArrowheads="1" noTextEdit="1"/>
          </p:cNvSpPr>
          <p:nvPr>
            <p:ph type="sldImg" idx="2"/>
          </p:nvPr>
        </p:nvSpPr>
        <p:spPr bwMode="auto">
          <a:xfrm>
            <a:off x="917575" y="746125"/>
            <a:ext cx="4970463" cy="3727450"/>
          </a:xfrm>
          <a:prstGeom prst="rect">
            <a:avLst/>
          </a:prstGeom>
          <a:noFill/>
          <a:ln w="9525">
            <a:solidFill>
              <a:srgbClr val="000000"/>
            </a:solidFill>
            <a:miter lim="800000"/>
          </a:ln>
          <a:effectLst/>
        </p:spPr>
      </p:sp>
      <p:sp>
        <p:nvSpPr>
          <p:cNvPr id="31749" name="Rectangle 5"/>
          <p:cNvSpPr>
            <a:spLocks noGrp="1" noChangeArrowheads="1"/>
          </p:cNvSpPr>
          <p:nvPr>
            <p:ph type="body" sz="quarter" idx="3"/>
          </p:nvPr>
        </p:nvSpPr>
        <p:spPr bwMode="auto">
          <a:xfrm>
            <a:off x="681038" y="4721225"/>
            <a:ext cx="5443537" cy="4471988"/>
          </a:xfrm>
          <a:prstGeom prst="rect">
            <a:avLst/>
          </a:prstGeom>
          <a:noFill/>
          <a:ln w="9525">
            <a:noFill/>
            <a:miter lim="800000"/>
          </a:ln>
          <a:effectLst/>
        </p:spPr>
        <p:txBody>
          <a:bodyPr vert="horz" wrap="square" lIns="91440" tIns="45720" rIns="91440" bIns="45720" numCol="1" anchor="t" anchorCtr="0" compatLnSpc="1"/>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p>
        </p:txBody>
      </p:sp>
      <p:sp>
        <p:nvSpPr>
          <p:cNvPr id="31750" name="Rectangle 6"/>
          <p:cNvSpPr>
            <a:spLocks noGrp="1" noChangeArrowheads="1"/>
          </p:cNvSpPr>
          <p:nvPr>
            <p:ph type="ftr" sz="quarter" idx="4"/>
          </p:nvPr>
        </p:nvSpPr>
        <p:spPr bwMode="auto">
          <a:xfrm>
            <a:off x="0" y="9440863"/>
            <a:ext cx="2949575" cy="496887"/>
          </a:xfrm>
          <a:prstGeom prst="rect">
            <a:avLst/>
          </a:prstGeom>
          <a:noFill/>
          <a:ln w="9525">
            <a:noFill/>
            <a:miter lim="800000"/>
          </a:ln>
          <a:effectLst/>
        </p:spPr>
        <p:txBody>
          <a:bodyPr vert="horz" wrap="square" lIns="91440" tIns="45720" rIns="91440" bIns="45720" numCol="1" anchor="b" anchorCtr="0" compatLnSpc="1"/>
          <a:lstStyle>
            <a:lvl1pPr>
              <a:defRPr sz="1200"/>
            </a:lvl1pPr>
          </a:lstStyle>
          <a:p>
            <a:endParaRPr lang="de-DE"/>
          </a:p>
        </p:txBody>
      </p:sp>
      <p:sp>
        <p:nvSpPr>
          <p:cNvPr id="31751" name="Rectangle 7"/>
          <p:cNvSpPr>
            <a:spLocks noGrp="1" noChangeArrowheads="1"/>
          </p:cNvSpPr>
          <p:nvPr>
            <p:ph type="sldNum" sz="quarter" idx="5"/>
          </p:nvPr>
        </p:nvSpPr>
        <p:spPr bwMode="auto">
          <a:xfrm>
            <a:off x="3854450" y="9440863"/>
            <a:ext cx="2949575" cy="496887"/>
          </a:xfrm>
          <a:prstGeom prst="rect">
            <a:avLst/>
          </a:prstGeom>
          <a:noFill/>
          <a:ln w="9525">
            <a:noFill/>
            <a:miter lim="800000"/>
          </a:ln>
          <a:effectLst/>
        </p:spPr>
        <p:txBody>
          <a:bodyPr vert="horz" wrap="square" lIns="91440" tIns="45720" rIns="91440" bIns="45720" numCol="1" anchor="b" anchorCtr="0" compatLnSpc="1"/>
          <a:lstStyle>
            <a:lvl1pPr algn="r">
              <a:defRPr sz="1200"/>
            </a:lvl1pPr>
          </a:lstStyle>
          <a:p>
            <a:fld id="{C3E06EEF-A813-4258-8D90-730451BC02C3}" type="slidenum">
              <a:rPr lang="de-DE"/>
              <a:t>‹Nr.›</a:t>
            </a:fld>
            <a:endParaRPr lang="de-DE"/>
          </a:p>
        </p:txBody>
      </p:sp>
    </p:spTree>
    <p:extLst>
      <p:ext uri="{BB962C8B-B14F-4D97-AF65-F5344CB8AC3E}">
        <p14:creationId xmlns:p14="http://schemas.microsoft.com/office/powerpoint/2010/main" val="41216837"/>
      </p:ext>
    </p:extLst>
  </p:cSld>
  <p:clrMap bg1="lt1" tx1="dk1" bg2="lt2" tx2="dk2" accent1="accent1" accent2="accent2" accent3="accent3" accent4="accent4" accent5="accent5" accent6="accent6" hlink="hlink" folHlink="folHlink"/>
  <p:hf sldNum="0" hdr="0" ftr="0" dt="0"/>
  <p:notesStyle>
    <a:lvl1pPr algn="l" rtl="0" fontAlgn="base">
      <a:spcBef>
        <a:spcPct val="30000"/>
      </a:spcBef>
      <a:spcAft>
        <a:spcPct val="0"/>
      </a:spcAft>
      <a:defRPr sz="1200" kern="1200">
        <a:solidFill>
          <a:schemeClr val="tx1"/>
        </a:solidFill>
        <a:latin typeface="Times New Roman" panose="02020603050405020304" pitchFamily="18" charset="0"/>
        <a:ea typeface="+mn-ea"/>
        <a:cs typeface="+mn-cs"/>
      </a:defRPr>
    </a:lvl1pPr>
    <a:lvl2pPr marL="457200" algn="l" rtl="0" fontAlgn="base">
      <a:spcBef>
        <a:spcPct val="30000"/>
      </a:spcBef>
      <a:spcAft>
        <a:spcPct val="0"/>
      </a:spcAft>
      <a:defRPr sz="1200" kern="1200">
        <a:solidFill>
          <a:schemeClr val="tx1"/>
        </a:solidFill>
        <a:latin typeface="Times New Roman" panose="02020603050405020304" pitchFamily="18" charset="0"/>
        <a:ea typeface="+mn-ea"/>
        <a:cs typeface="+mn-cs"/>
      </a:defRPr>
    </a:lvl2pPr>
    <a:lvl3pPr marL="914400" algn="l" rtl="0" fontAlgn="base">
      <a:spcBef>
        <a:spcPct val="30000"/>
      </a:spcBef>
      <a:spcAft>
        <a:spcPct val="0"/>
      </a:spcAft>
      <a:defRPr sz="1200" kern="1200">
        <a:solidFill>
          <a:schemeClr val="tx1"/>
        </a:solidFill>
        <a:latin typeface="Times New Roman" panose="02020603050405020304" pitchFamily="18" charset="0"/>
        <a:ea typeface="+mn-ea"/>
        <a:cs typeface="+mn-cs"/>
      </a:defRPr>
    </a:lvl3pPr>
    <a:lvl4pPr marL="1371600" algn="l" rtl="0" fontAlgn="base">
      <a:spcBef>
        <a:spcPct val="30000"/>
      </a:spcBef>
      <a:spcAft>
        <a:spcPct val="0"/>
      </a:spcAft>
      <a:defRPr sz="1200" kern="1200">
        <a:solidFill>
          <a:schemeClr val="tx1"/>
        </a:solidFill>
        <a:latin typeface="Times New Roman" panose="02020603050405020304" pitchFamily="18" charset="0"/>
        <a:ea typeface="+mn-ea"/>
        <a:cs typeface="+mn-cs"/>
      </a:defRPr>
    </a:lvl4pPr>
    <a:lvl5pPr marL="1828800" algn="l" rtl="0" fontAlgn="base">
      <a:spcBef>
        <a:spcPct val="30000"/>
      </a:spcBef>
      <a:spcAft>
        <a:spcPct val="0"/>
      </a:spcAft>
      <a:defRPr sz="1200" kern="1200">
        <a:solidFill>
          <a:schemeClr val="tx1"/>
        </a:solidFill>
        <a:latin typeface="Times New Roman" panose="02020603050405020304"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42799288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So main parts</a:t>
            </a:r>
          </a:p>
          <a:p>
            <a:pPr marL="171450" indent="-171450">
              <a:buFontTx/>
              <a:buChar char="-"/>
            </a:pPr>
            <a:r>
              <a:rPr lang="en-US" dirty="0"/>
              <a:t>Transponder: receives radio waves and sends the feedback, and get the energy from the waves comes from the reader, </a:t>
            </a:r>
          </a:p>
          <a:p>
            <a:pPr marL="171450" indent="-171450">
              <a:buFontTx/>
              <a:buChar char="-"/>
            </a:pPr>
            <a:r>
              <a:rPr lang="en-US" dirty="0"/>
              <a:t>the rectifier circuit stores the energy across the capacitor, and this energy used as supplier for the controller as well as the memory</a:t>
            </a:r>
          </a:p>
        </p:txBody>
      </p:sp>
      <p:sp>
        <p:nvSpPr>
          <p:cNvPr id="4" name="Slide Number Placeholder 3"/>
          <p:cNvSpPr>
            <a:spLocks noGrp="1"/>
          </p:cNvSpPr>
          <p:nvPr>
            <p:ph type="sldNum" sz="quarter" idx="10"/>
          </p:nvPr>
        </p:nvSpPr>
        <p:spPr/>
        <p:txBody>
          <a:bodyPr/>
          <a:lstStyle/>
          <a:p>
            <a:fld id="{C3E06EEF-A813-4258-8D90-730451BC02C3}" type="slidenum">
              <a:rPr lang="de-DE" smtClean="0"/>
              <a:pPr/>
              <a:t>12</a:t>
            </a:fld>
            <a:endParaRPr lang="de-DE"/>
          </a:p>
        </p:txBody>
      </p:sp>
    </p:spTree>
    <p:extLst>
      <p:ext uri="{BB962C8B-B14F-4D97-AF65-F5344CB8AC3E}">
        <p14:creationId xmlns:p14="http://schemas.microsoft.com/office/powerpoint/2010/main" val="42611603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less power consumption, and less components installation, less cost</a:t>
            </a:r>
          </a:p>
        </p:txBody>
      </p:sp>
      <p:sp>
        <p:nvSpPr>
          <p:cNvPr id="4" name="Slide Number Placeholder 3"/>
          <p:cNvSpPr>
            <a:spLocks noGrp="1"/>
          </p:cNvSpPr>
          <p:nvPr>
            <p:ph type="sldNum" sz="quarter" idx="10"/>
          </p:nvPr>
        </p:nvSpPr>
        <p:spPr/>
        <p:txBody>
          <a:bodyPr/>
          <a:lstStyle/>
          <a:p>
            <a:fld id="{C3E06EEF-A813-4258-8D90-730451BC02C3}" type="slidenum">
              <a:rPr lang="de-DE" smtClean="0"/>
              <a:pPr/>
              <a:t>14</a:t>
            </a:fld>
            <a:endParaRPr lang="de-DE"/>
          </a:p>
        </p:txBody>
      </p:sp>
    </p:spTree>
    <p:extLst>
      <p:ext uri="{BB962C8B-B14F-4D97-AF65-F5344CB8AC3E}">
        <p14:creationId xmlns:p14="http://schemas.microsoft.com/office/powerpoint/2010/main" val="8595062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as we said before The RFID is continuously sending radio waves with particular frequency, so these radio waves have 3 purposes</a:t>
            </a:r>
          </a:p>
          <a:p>
            <a:r>
              <a:rPr lang="en-US" dirty="0"/>
              <a:t>(Click)</a:t>
            </a:r>
          </a:p>
          <a:p>
            <a:r>
              <a:rPr lang="en-US" dirty="0"/>
              <a:t>(Click)</a:t>
            </a:r>
          </a:p>
          <a:p>
            <a:r>
              <a:rPr lang="en-US" dirty="0"/>
              <a:t>(Click)</a:t>
            </a:r>
          </a:p>
        </p:txBody>
      </p:sp>
      <p:sp>
        <p:nvSpPr>
          <p:cNvPr id="4" name="Slide Number Placeholder 3"/>
          <p:cNvSpPr>
            <a:spLocks noGrp="1"/>
          </p:cNvSpPr>
          <p:nvPr>
            <p:ph type="sldNum" sz="quarter" idx="10"/>
          </p:nvPr>
        </p:nvSpPr>
        <p:spPr/>
        <p:txBody>
          <a:bodyPr/>
          <a:lstStyle/>
          <a:p>
            <a:fld id="{C3E06EEF-A813-4258-8D90-730451BC02C3}" type="slidenum">
              <a:rPr lang="de-DE" smtClean="0"/>
              <a:pPr/>
              <a:t>16</a:t>
            </a:fld>
            <a:endParaRPr lang="de-DE"/>
          </a:p>
        </p:txBody>
      </p:sp>
    </p:spTree>
    <p:extLst>
      <p:ext uri="{BB962C8B-B14F-4D97-AF65-F5344CB8AC3E}">
        <p14:creationId xmlns:p14="http://schemas.microsoft.com/office/powerpoint/2010/main" val="37297730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in this case the reader and tag are so close to each other. (Click Here) So the field which is generated by the reader used to be coupled with antenna of the tag, and </a:t>
            </a:r>
            <a:r>
              <a:rPr lang="en-US" dirty="0" err="1"/>
              <a:t>bec</a:t>
            </a:r>
            <a:r>
              <a:rPr lang="en-US" dirty="0"/>
              <a:t> of this mutual coupling, the voltage is will be get induce across the coil of tag. Then this voltage is rectified and used as power supply for the controller as well as the memory. Now as the reader is sending waves with frequency, the voltage across the coil is also with particular frequency, which is also used to derive synchronization clock for the controller. </a:t>
            </a:r>
          </a:p>
          <a:p>
            <a:endParaRPr lang="en-US" dirty="0"/>
          </a:p>
          <a:p>
            <a:r>
              <a:rPr lang="en-US" dirty="0"/>
              <a:t>Question?: (load modulation) So if we connect a load of this coil so the current will start flowing through this load. So if switched on and off of this load, the current will also get switched on and off, so this switching on and off called load modulation. and if switched on and off of this load according to the data which is been stored in the tag then the data can be read by the reader in form of voltage, so using the load modulation we r changing the voltage which is been generated across the reader coil. Generating modulation an carrier </a:t>
            </a:r>
            <a:r>
              <a:rPr lang="en-US" dirty="0" err="1"/>
              <a:t>frequancy</a:t>
            </a:r>
            <a:endParaRPr lang="en-US" dirty="0"/>
          </a:p>
        </p:txBody>
      </p:sp>
      <p:sp>
        <p:nvSpPr>
          <p:cNvPr id="4" name="Slide Number Placeholder 3"/>
          <p:cNvSpPr>
            <a:spLocks noGrp="1"/>
          </p:cNvSpPr>
          <p:nvPr>
            <p:ph type="sldNum" sz="quarter" idx="10"/>
          </p:nvPr>
        </p:nvSpPr>
        <p:spPr/>
        <p:txBody>
          <a:bodyPr/>
          <a:lstStyle/>
          <a:p>
            <a:fld id="{C3E06EEF-A813-4258-8D90-730451BC02C3}" type="slidenum">
              <a:rPr lang="de-DE" smtClean="0"/>
              <a:pPr/>
              <a:t>17</a:t>
            </a:fld>
            <a:endParaRPr lang="de-DE"/>
          </a:p>
        </p:txBody>
      </p:sp>
    </p:spTree>
    <p:extLst>
      <p:ext uri="{BB962C8B-B14F-4D97-AF65-F5344CB8AC3E}">
        <p14:creationId xmlns:p14="http://schemas.microsoft.com/office/powerpoint/2010/main" val="7748037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Robot System: Using its serial ports to receive the robot sensors and actuator and then send them through the </a:t>
            </a:r>
            <a:r>
              <a:rPr lang="en-US" dirty="0" err="1"/>
              <a:t>wifi</a:t>
            </a:r>
            <a:r>
              <a:rPr lang="en-US" dirty="0"/>
              <a:t> </a:t>
            </a:r>
            <a:r>
              <a:rPr lang="en-US" dirty="0" err="1"/>
              <a:t>modul</a:t>
            </a:r>
            <a:endParaRPr lang="en-US" dirty="0"/>
          </a:p>
        </p:txBody>
      </p:sp>
      <p:sp>
        <p:nvSpPr>
          <p:cNvPr id="4" name="Slide Number Placeholder 3"/>
          <p:cNvSpPr>
            <a:spLocks noGrp="1"/>
          </p:cNvSpPr>
          <p:nvPr>
            <p:ph type="sldNum" sz="quarter" idx="10"/>
          </p:nvPr>
        </p:nvSpPr>
        <p:spPr/>
        <p:txBody>
          <a:bodyPr/>
          <a:lstStyle/>
          <a:p>
            <a:fld id="{C3E06EEF-A813-4258-8D90-730451BC02C3}" type="slidenum">
              <a:rPr lang="de-DE" smtClean="0"/>
              <a:pPr/>
              <a:t>19</a:t>
            </a:fld>
            <a:endParaRPr lang="de-DE"/>
          </a:p>
        </p:txBody>
      </p:sp>
    </p:spTree>
    <p:extLst>
      <p:ext uri="{BB962C8B-B14F-4D97-AF65-F5344CB8AC3E}">
        <p14:creationId xmlns:p14="http://schemas.microsoft.com/office/powerpoint/2010/main" val="5705019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Plan: To connect the RFID with the robot built in microcontroller and then the robot will send the data through the network using its own </a:t>
            </a:r>
            <a:r>
              <a:rPr lang="en-US" dirty="0" err="1"/>
              <a:t>Wifi</a:t>
            </a:r>
            <a:r>
              <a:rPr lang="en-US" dirty="0"/>
              <a:t> module, but found out that all the serial communication ports on the controller are busy </a:t>
            </a:r>
          </a:p>
        </p:txBody>
      </p:sp>
      <p:sp>
        <p:nvSpPr>
          <p:cNvPr id="4" name="Slide Number Placeholder 3"/>
          <p:cNvSpPr>
            <a:spLocks noGrp="1"/>
          </p:cNvSpPr>
          <p:nvPr>
            <p:ph type="sldNum" sz="quarter" idx="10"/>
          </p:nvPr>
        </p:nvSpPr>
        <p:spPr/>
        <p:txBody>
          <a:bodyPr/>
          <a:lstStyle/>
          <a:p>
            <a:fld id="{C3E06EEF-A813-4258-8D90-730451BC02C3}" type="slidenum">
              <a:rPr lang="de-DE" smtClean="0"/>
              <a:pPr/>
              <a:t>20</a:t>
            </a:fld>
            <a:endParaRPr lang="de-DE"/>
          </a:p>
        </p:txBody>
      </p:sp>
    </p:spTree>
    <p:extLst>
      <p:ext uri="{BB962C8B-B14F-4D97-AF65-F5344CB8AC3E}">
        <p14:creationId xmlns:p14="http://schemas.microsoft.com/office/powerpoint/2010/main" val="39373161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Plan: To connect the RFID with a new microcontroller and new </a:t>
            </a:r>
            <a:r>
              <a:rPr lang="en-US" dirty="0" err="1"/>
              <a:t>WiFi</a:t>
            </a:r>
            <a:r>
              <a:rPr lang="en-US" dirty="0"/>
              <a:t> Module and then will send the data through the network, but this will be within an extra cost. New plan is to develop a </a:t>
            </a:r>
            <a:r>
              <a:rPr lang="en-US" dirty="0" err="1"/>
              <a:t>wifi</a:t>
            </a:r>
            <a:r>
              <a:rPr lang="en-US" dirty="0"/>
              <a:t> module to receive the data directly from RFID and send it through the network</a:t>
            </a:r>
          </a:p>
        </p:txBody>
      </p:sp>
      <p:sp>
        <p:nvSpPr>
          <p:cNvPr id="4" name="Slide Number Placeholder 3"/>
          <p:cNvSpPr>
            <a:spLocks noGrp="1"/>
          </p:cNvSpPr>
          <p:nvPr>
            <p:ph type="sldNum" sz="quarter" idx="10"/>
          </p:nvPr>
        </p:nvSpPr>
        <p:spPr/>
        <p:txBody>
          <a:bodyPr/>
          <a:lstStyle/>
          <a:p>
            <a:fld id="{C3E06EEF-A813-4258-8D90-730451BC02C3}" type="slidenum">
              <a:rPr lang="de-DE" smtClean="0"/>
              <a:pPr/>
              <a:t>21</a:t>
            </a:fld>
            <a:endParaRPr lang="de-DE"/>
          </a:p>
        </p:txBody>
      </p:sp>
    </p:spTree>
    <p:extLst>
      <p:ext uri="{BB962C8B-B14F-4D97-AF65-F5344CB8AC3E}">
        <p14:creationId xmlns:p14="http://schemas.microsoft.com/office/powerpoint/2010/main" val="40394153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(RX,TX) is the process of sending and propagating an analogue or digital information signal over a physical point-to-point (wired)</a:t>
            </a:r>
          </a:p>
        </p:txBody>
      </p:sp>
      <p:sp>
        <p:nvSpPr>
          <p:cNvPr id="4" name="Slide Number Placeholder 3"/>
          <p:cNvSpPr>
            <a:spLocks noGrp="1"/>
          </p:cNvSpPr>
          <p:nvPr>
            <p:ph type="sldNum" sz="quarter" idx="10"/>
          </p:nvPr>
        </p:nvSpPr>
        <p:spPr/>
        <p:txBody>
          <a:bodyPr/>
          <a:lstStyle/>
          <a:p>
            <a:fld id="{C3E06EEF-A813-4258-8D90-730451BC02C3}" type="slidenum">
              <a:rPr lang="de-DE" smtClean="0"/>
              <a:pPr/>
              <a:t>22</a:t>
            </a:fld>
            <a:endParaRPr lang="de-DE"/>
          </a:p>
        </p:txBody>
      </p:sp>
    </p:spTree>
    <p:extLst>
      <p:ext uri="{BB962C8B-B14F-4D97-AF65-F5344CB8AC3E}">
        <p14:creationId xmlns:p14="http://schemas.microsoft.com/office/powerpoint/2010/main" val="21138504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3E06EEF-A813-4258-8D90-730451BC02C3}" type="slidenum">
              <a:rPr lang="de-DE" smtClean="0"/>
              <a:pPr/>
              <a:t>24</a:t>
            </a:fld>
            <a:endParaRPr lang="de-DE"/>
          </a:p>
        </p:txBody>
      </p:sp>
    </p:spTree>
    <p:extLst>
      <p:ext uri="{BB962C8B-B14F-4D97-AF65-F5344CB8AC3E}">
        <p14:creationId xmlns:p14="http://schemas.microsoft.com/office/powerpoint/2010/main" val="8591673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Order. </a:t>
            </a:r>
            <a:r>
              <a:rPr lang="de-DE" dirty="0" err="1"/>
              <a:t>circle</a:t>
            </a:r>
            <a:endParaRPr lang="de-DE" dirty="0"/>
          </a:p>
        </p:txBody>
      </p:sp>
    </p:spTree>
    <p:extLst>
      <p:ext uri="{BB962C8B-B14F-4D97-AF65-F5344CB8AC3E}">
        <p14:creationId xmlns:p14="http://schemas.microsoft.com/office/powerpoint/2010/main" val="3316102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23778600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32182023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1057910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a:t>Include data abt the accuracy !! </a:t>
            </a:r>
            <a:endParaRPr lang="de-DE" dirty="0"/>
          </a:p>
        </p:txBody>
      </p:sp>
    </p:spTree>
    <p:extLst>
      <p:ext uri="{BB962C8B-B14F-4D97-AF65-F5344CB8AC3E}">
        <p14:creationId xmlns:p14="http://schemas.microsoft.com/office/powerpoint/2010/main" val="27496872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+ 1 </a:t>
            </a:r>
            <a:r>
              <a:rPr lang="de-DE" dirty="0" err="1"/>
              <a:t>slide</a:t>
            </a:r>
            <a:r>
              <a:rPr lang="de-DE" dirty="0"/>
              <a:t> </a:t>
            </a:r>
            <a:r>
              <a:rPr lang="de-DE" dirty="0" err="1"/>
              <a:t>camera</a:t>
            </a:r>
            <a:r>
              <a:rPr lang="de-DE" dirty="0"/>
              <a:t> ..+</a:t>
            </a:r>
            <a:r>
              <a:rPr lang="de-DE" dirty="0" err="1"/>
              <a:t>positoning</a:t>
            </a:r>
            <a:r>
              <a:rPr lang="de-DE" dirty="0"/>
              <a:t> </a:t>
            </a:r>
            <a:r>
              <a:rPr lang="de-DE" dirty="0" err="1"/>
              <a:t>system</a:t>
            </a:r>
            <a:endParaRPr lang="de-DE" dirty="0"/>
          </a:p>
        </p:txBody>
      </p:sp>
    </p:spTree>
    <p:extLst>
      <p:ext uri="{BB962C8B-B14F-4D97-AF65-F5344CB8AC3E}">
        <p14:creationId xmlns:p14="http://schemas.microsoft.com/office/powerpoint/2010/main" val="30705499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3206058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dirty="0"/>
              <a:t>Working in all conditions</a:t>
            </a:r>
          </a:p>
        </p:txBody>
      </p:sp>
    </p:spTree>
    <p:extLst>
      <p:ext uri="{BB962C8B-B14F-4D97-AF65-F5344CB8AC3E}">
        <p14:creationId xmlns:p14="http://schemas.microsoft.com/office/powerpoint/2010/main" val="25316979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Tree>
    <p:extLst>
      <p:ext uri="{BB962C8B-B14F-4D97-AF65-F5344CB8AC3E}">
        <p14:creationId xmlns:p14="http://schemas.microsoft.com/office/powerpoint/2010/main" val="26968055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Technology works on sending radio frequency or radio waves. And it can be used to automatically identify or tracking an object. So RFID tag should be attached to the object, which wanted to be tracked.</a:t>
            </a:r>
          </a:p>
          <a:p>
            <a:r>
              <a:rPr lang="en-US" dirty="0"/>
              <a:t> the reader is continuously sending the radio waves. So when the tag is with in reader range, the tag start sending back feedback signal to the reader. And can track multiple objects in the same time</a:t>
            </a:r>
          </a:p>
        </p:txBody>
      </p:sp>
      <p:sp>
        <p:nvSpPr>
          <p:cNvPr id="4" name="Slide Number Placeholder 3"/>
          <p:cNvSpPr>
            <a:spLocks noGrp="1"/>
          </p:cNvSpPr>
          <p:nvPr>
            <p:ph type="sldNum" sz="quarter" idx="10"/>
          </p:nvPr>
        </p:nvSpPr>
        <p:spPr/>
        <p:txBody>
          <a:bodyPr/>
          <a:lstStyle/>
          <a:p>
            <a:fld id="{C3E06EEF-A813-4258-8D90-730451BC02C3}" type="slidenum">
              <a:rPr lang="de-DE" smtClean="0"/>
              <a:pPr/>
              <a:t>9</a:t>
            </a:fld>
            <a:endParaRPr lang="de-DE"/>
          </a:p>
        </p:txBody>
      </p:sp>
    </p:spTree>
    <p:extLst>
      <p:ext uri="{BB962C8B-B14F-4D97-AF65-F5344CB8AC3E}">
        <p14:creationId xmlns:p14="http://schemas.microsoft.com/office/powerpoint/2010/main" val="27354594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RFID main parts: …</a:t>
            </a:r>
          </a:p>
          <a:p>
            <a:r>
              <a:rPr lang="en-US" dirty="0"/>
              <a:t>- Active: has own power supply, passive: don’t has and relies on the radio waves which come from the reader for the source of energy, semi: has power supply but for transmitting the feedback signal it relies on the signal coming from reader. </a:t>
            </a:r>
          </a:p>
          <a:p>
            <a:r>
              <a:rPr lang="en-US" dirty="0"/>
              <a:t>Question?: So the rate of passive is less</a:t>
            </a:r>
          </a:p>
        </p:txBody>
      </p:sp>
      <p:sp>
        <p:nvSpPr>
          <p:cNvPr id="4" name="Slide Number Placeholder 3"/>
          <p:cNvSpPr>
            <a:spLocks noGrp="1"/>
          </p:cNvSpPr>
          <p:nvPr>
            <p:ph type="sldNum" sz="quarter" idx="10"/>
          </p:nvPr>
        </p:nvSpPr>
        <p:spPr/>
        <p:txBody>
          <a:bodyPr/>
          <a:lstStyle/>
          <a:p>
            <a:fld id="{C3E06EEF-A813-4258-8D90-730451BC02C3}" type="slidenum">
              <a:rPr lang="de-DE" smtClean="0"/>
              <a:pPr/>
              <a:t>10</a:t>
            </a:fld>
            <a:endParaRPr lang="de-DE"/>
          </a:p>
        </p:txBody>
      </p:sp>
    </p:spTree>
    <p:extLst>
      <p:ext uri="{BB962C8B-B14F-4D97-AF65-F5344CB8AC3E}">
        <p14:creationId xmlns:p14="http://schemas.microsoft.com/office/powerpoint/2010/main" val="32071509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Reader has main 3 parts: …..</a:t>
            </a:r>
          </a:p>
          <a:p>
            <a:r>
              <a:rPr lang="en-US" dirty="0"/>
              <a:t>-  (click) Generator: which generates the radio waves. </a:t>
            </a:r>
          </a:p>
          <a:p>
            <a:pPr marL="171450" indent="-171450">
              <a:buFontTx/>
              <a:buChar char="-"/>
            </a:pPr>
            <a:r>
              <a:rPr lang="en-US" dirty="0"/>
              <a:t>(Click) And to receive signal coming back from tag, uses rec. or detector.</a:t>
            </a:r>
          </a:p>
          <a:p>
            <a:pPr marL="171450" indent="-171450">
              <a:buFontTx/>
              <a:buChar char="-"/>
            </a:pPr>
            <a:r>
              <a:rPr lang="en-US" dirty="0"/>
              <a:t>While microcontroller is used to process the information which are sent by the </a:t>
            </a:r>
            <a:r>
              <a:rPr lang="en-US" dirty="0" err="1"/>
              <a:t>rfid</a:t>
            </a:r>
            <a:r>
              <a:rPr lang="en-US" dirty="0"/>
              <a:t> or received from the tag.</a:t>
            </a:r>
          </a:p>
        </p:txBody>
      </p:sp>
      <p:sp>
        <p:nvSpPr>
          <p:cNvPr id="4" name="Slide Number Placeholder 3"/>
          <p:cNvSpPr>
            <a:spLocks noGrp="1"/>
          </p:cNvSpPr>
          <p:nvPr>
            <p:ph type="sldNum" sz="quarter" idx="10"/>
          </p:nvPr>
        </p:nvSpPr>
        <p:spPr/>
        <p:txBody>
          <a:bodyPr/>
          <a:lstStyle/>
          <a:p>
            <a:fld id="{C3E06EEF-A813-4258-8D90-730451BC02C3}" type="slidenum">
              <a:rPr lang="de-DE" smtClean="0"/>
              <a:pPr/>
              <a:t>11</a:t>
            </a:fld>
            <a:endParaRPr lang="de-DE"/>
          </a:p>
        </p:txBody>
      </p:sp>
    </p:spTree>
    <p:extLst>
      <p:ext uri="{BB962C8B-B14F-4D97-AF65-F5344CB8AC3E}">
        <p14:creationId xmlns:p14="http://schemas.microsoft.com/office/powerpoint/2010/main" val="421955585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2.xml"/><Relationship Id="rId1" Type="http://schemas.openxmlformats.org/officeDocument/2006/relationships/vmlDrawing" Target="../drawings/vmlDrawing1.vml"/><Relationship Id="rId6" Type="http://schemas.openxmlformats.org/officeDocument/2006/relationships/image" Target="../media/image4.png"/><Relationship Id="rId5" Type="http://schemas.openxmlformats.org/officeDocument/2006/relationships/oleObject" Target="../embeddings/oleObject1.bin"/><Relationship Id="rId4" Type="http://schemas.openxmlformats.org/officeDocument/2006/relationships/image" Target="../media/image1.emf"/></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Master" Target="../slideMasters/slideMaster2.xml"/><Relationship Id="rId4" Type="http://schemas.openxmlformats.org/officeDocument/2006/relationships/image" Target="../media/image7.jpe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3.xml"/><Relationship Id="rId1" Type="http://schemas.openxmlformats.org/officeDocument/2006/relationships/vmlDrawing" Target="../drawings/vmlDrawing2.vml"/><Relationship Id="rId6" Type="http://schemas.openxmlformats.org/officeDocument/2006/relationships/image" Target="../media/image4.png"/><Relationship Id="rId5" Type="http://schemas.openxmlformats.org/officeDocument/2006/relationships/oleObject" Target="../embeddings/oleObject2.bin"/><Relationship Id="rId4" Type="http://schemas.openxmlformats.org/officeDocument/2006/relationships/image" Target="../media/image1.emf"/></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4.xml"/><Relationship Id="rId1" Type="http://schemas.openxmlformats.org/officeDocument/2006/relationships/vmlDrawing" Target="../drawings/vmlDrawing3.vml"/><Relationship Id="rId6" Type="http://schemas.openxmlformats.org/officeDocument/2006/relationships/image" Target="../media/image4.png"/><Relationship Id="rId5" Type="http://schemas.openxmlformats.org/officeDocument/2006/relationships/oleObject" Target="../embeddings/oleObject3.bin"/><Relationship Id="rId4" Type="http://schemas.openxmlformats.org/officeDocument/2006/relationships/image" Target="../media/image1.emf"/></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Master" Target="../slideMasters/slideMaster4.xml"/><Relationship Id="rId4" Type="http://schemas.openxmlformats.org/officeDocument/2006/relationships/image" Target="../media/image7.jpe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elfolie">
    <p:spTree>
      <p:nvGrpSpPr>
        <p:cNvPr id="1" name=""/>
        <p:cNvGrpSpPr/>
        <p:nvPr/>
      </p:nvGrpSpPr>
      <p:grpSpPr>
        <a:xfrm>
          <a:off x="0" y="0"/>
          <a:ext cx="0" cy="0"/>
          <a:chOff x="0" y="0"/>
          <a:chExt cx="0" cy="0"/>
        </a:xfrm>
      </p:grpSpPr>
      <p:sp>
        <p:nvSpPr>
          <p:cNvPr id="356354" name="Rectangle 2"/>
          <p:cNvSpPr>
            <a:spLocks noGrp="1" noChangeArrowheads="1"/>
          </p:cNvSpPr>
          <p:nvPr>
            <p:ph type="ctrTitle" hasCustomPrompt="1"/>
          </p:nvPr>
        </p:nvSpPr>
        <p:spPr>
          <a:xfrm>
            <a:off x="466725" y="1268413"/>
            <a:ext cx="8153400" cy="4827587"/>
          </a:xfrm>
        </p:spPr>
        <p:txBody>
          <a:bodyPr/>
          <a:lstStyle>
            <a:lvl1pPr>
              <a:defRPr/>
            </a:lvl1pPr>
          </a:lstStyle>
          <a:p>
            <a:r>
              <a:rPr lang="de-DE"/>
              <a:t>Mastertitelformat bearbeiten</a:t>
            </a:r>
          </a:p>
        </p:txBody>
      </p:sp>
      <p:sp>
        <p:nvSpPr>
          <p:cNvPr id="356356" name="Rectangle 4"/>
          <p:cNvSpPr>
            <a:spLocks noChangeArrowheads="1"/>
          </p:cNvSpPr>
          <p:nvPr userDrawn="1"/>
        </p:nvSpPr>
        <p:spPr bwMode="auto">
          <a:xfrm>
            <a:off x="3635375" y="377825"/>
            <a:ext cx="5162550" cy="549275"/>
          </a:xfrm>
          <a:prstGeom prst="rect">
            <a:avLst/>
          </a:prstGeom>
          <a:noFill/>
          <a:ln w="9525">
            <a:noFill/>
            <a:miter lim="800000"/>
          </a:ln>
        </p:spPr>
        <p:txBody>
          <a:bodyPr>
            <a:spAutoFit/>
          </a:bodyPr>
          <a:lstStyle/>
          <a:p>
            <a:pPr algn="r" eaLnBrk="0" hangingPunct="0"/>
            <a:r>
              <a:rPr lang="nl-NL" sz="1500">
                <a:latin typeface="Arial Narrow" pitchFamily="34" charset="0"/>
                <a:ea typeface="ヒラギノ角ゴ Pro W3" pitchFamily="96" charset="-128"/>
              </a:rPr>
              <a:t>Department of Biochemical and Chemical Engineering</a:t>
            </a:r>
          </a:p>
          <a:p>
            <a:pPr algn="r" eaLnBrk="0" hangingPunct="0"/>
            <a:r>
              <a:rPr lang="nl-NL" sz="1500">
                <a:latin typeface="Arial Narrow" pitchFamily="34" charset="0"/>
                <a:ea typeface="ヒラギノ角ゴ Pro W3" pitchFamily="96" charset="-128"/>
              </a:rPr>
              <a:t>Process Dynamics and Operations Group (DYN)</a:t>
            </a:r>
          </a:p>
        </p:txBody>
      </p:sp>
      <p:sp>
        <p:nvSpPr>
          <p:cNvPr id="356357" name="Line 5"/>
          <p:cNvSpPr>
            <a:spLocks noChangeShapeType="1"/>
          </p:cNvSpPr>
          <p:nvPr userDrawn="1"/>
        </p:nvSpPr>
        <p:spPr bwMode="auto">
          <a:xfrm>
            <a:off x="214313" y="1052513"/>
            <a:ext cx="8675687" cy="0"/>
          </a:xfrm>
          <a:prstGeom prst="line">
            <a:avLst/>
          </a:prstGeom>
          <a:noFill/>
          <a:ln w="25400">
            <a:solidFill>
              <a:srgbClr val="84B819"/>
            </a:solidFill>
            <a:round/>
          </a:ln>
        </p:spPr>
        <p:txBody>
          <a:bodyPr wrap="none" anchor="ctr"/>
          <a:lstStyle/>
          <a:p>
            <a:endParaRPr lang="en-US"/>
          </a:p>
        </p:txBody>
      </p:sp>
      <p:sp>
        <p:nvSpPr>
          <p:cNvPr id="356358" name="Line 6"/>
          <p:cNvSpPr>
            <a:spLocks noChangeShapeType="1"/>
          </p:cNvSpPr>
          <p:nvPr userDrawn="1"/>
        </p:nvSpPr>
        <p:spPr bwMode="auto">
          <a:xfrm>
            <a:off x="230188" y="6092825"/>
            <a:ext cx="8675687" cy="0"/>
          </a:xfrm>
          <a:prstGeom prst="line">
            <a:avLst/>
          </a:prstGeom>
          <a:noFill/>
          <a:ln w="25400">
            <a:solidFill>
              <a:srgbClr val="84B819"/>
            </a:solidFill>
            <a:round/>
          </a:ln>
        </p:spPr>
        <p:txBody>
          <a:bodyPr wrap="none" anchor="ctr"/>
          <a:lstStyle/>
          <a:p>
            <a:endParaRPr lang="en-US"/>
          </a:p>
        </p:txBody>
      </p:sp>
      <p:pic>
        <p:nvPicPr>
          <p:cNvPr id="356359" name="Picture 7" descr="LogoNeu"/>
          <p:cNvPicPr>
            <a:picLocks noChangeAspect="1" noChangeArrowheads="1"/>
          </p:cNvPicPr>
          <p:nvPr userDrawn="1"/>
        </p:nvPicPr>
        <p:blipFill>
          <a:blip r:embed="rId2" cstate="print"/>
          <a:srcRect/>
          <a:stretch>
            <a:fillRect/>
          </a:stretch>
        </p:blipFill>
        <p:spPr bwMode="auto">
          <a:xfrm>
            <a:off x="7585075" y="6329363"/>
            <a:ext cx="1217613" cy="381000"/>
          </a:xfrm>
          <a:prstGeom prst="rect">
            <a:avLst/>
          </a:prstGeom>
          <a:noFill/>
        </p:spPr>
      </p:pic>
      <p:pic>
        <p:nvPicPr>
          <p:cNvPr id="356360" name="Picture 8" descr="tud_logo_rgb"/>
          <p:cNvPicPr>
            <a:picLocks noChangeAspect="1" noChangeArrowheads="1"/>
          </p:cNvPicPr>
          <p:nvPr userDrawn="1"/>
        </p:nvPicPr>
        <p:blipFill>
          <a:blip r:embed="rId3" cstate="print"/>
          <a:srcRect/>
          <a:stretch>
            <a:fillRect/>
          </a:stretch>
        </p:blipFill>
        <p:spPr bwMode="auto">
          <a:xfrm>
            <a:off x="354013" y="371475"/>
            <a:ext cx="2879725" cy="463550"/>
          </a:xfrm>
          <a:prstGeom prst="rect">
            <a:avLst/>
          </a:prstGeom>
          <a:noFill/>
        </p:spPr>
      </p:pic>
      <p:sp>
        <p:nvSpPr>
          <p:cNvPr id="356361" name="Rectangle 9"/>
          <p:cNvSpPr>
            <a:spLocks noChangeArrowheads="1"/>
          </p:cNvSpPr>
          <p:nvPr userDrawn="1"/>
        </p:nvSpPr>
        <p:spPr bwMode="auto">
          <a:xfrm>
            <a:off x="344488" y="1125538"/>
            <a:ext cx="8424862" cy="4895850"/>
          </a:xfrm>
          <a:prstGeom prst="rect">
            <a:avLst/>
          </a:prstGeom>
          <a:gradFill rotWithShape="1">
            <a:gsLst>
              <a:gs pos="0">
                <a:srgbClr val="DDDDDD">
                  <a:alpha val="10001"/>
                </a:srgbClr>
              </a:gs>
              <a:gs pos="100000">
                <a:srgbClr val="DDDDDD">
                  <a:gamma/>
                  <a:shade val="46275"/>
                  <a:invGamma/>
                  <a:alpha val="10001"/>
                </a:srgbClr>
              </a:gs>
            </a:gsLst>
            <a:lin ang="5400000" scaled="1"/>
          </a:gradFill>
          <a:ln w="9525">
            <a:noFill/>
            <a:miter lim="800000"/>
          </a:ln>
          <a:effectLst/>
        </p:spPr>
        <p:txBody>
          <a:bodyPr wrap="none" anchor="ctr"/>
          <a:lstStyle/>
          <a:p>
            <a:endParaRPr lang="en-US"/>
          </a:p>
        </p:txBody>
      </p:sp>
      <p:sp>
        <p:nvSpPr>
          <p:cNvPr id="356362" name="Rectangle 10"/>
          <p:cNvSpPr>
            <a:spLocks noChangeArrowheads="1"/>
          </p:cNvSpPr>
          <p:nvPr userDrawn="1"/>
        </p:nvSpPr>
        <p:spPr bwMode="auto">
          <a:xfrm>
            <a:off x="9036050" y="1279525"/>
            <a:ext cx="114300" cy="2611438"/>
          </a:xfrm>
          <a:prstGeom prst="rect">
            <a:avLst/>
          </a:prstGeom>
          <a:solidFill>
            <a:srgbClr val="FF7313">
              <a:alpha val="86000"/>
            </a:srgbClr>
          </a:solidFill>
          <a:ln w="9525">
            <a:noFill/>
            <a:miter lim="800000"/>
          </a:ln>
          <a:effectLst/>
        </p:spPr>
        <p:txBody>
          <a:bodyPr wrap="none" anchor="ctr"/>
          <a:lstStyle/>
          <a:p>
            <a:endParaRPr lang="en-US"/>
          </a:p>
        </p:txBody>
      </p:sp>
      <p:sp>
        <p:nvSpPr>
          <p:cNvPr id="356363" name="Rectangle 11"/>
          <p:cNvSpPr>
            <a:spLocks noChangeArrowheads="1"/>
          </p:cNvSpPr>
          <p:nvPr userDrawn="1"/>
        </p:nvSpPr>
        <p:spPr bwMode="auto">
          <a:xfrm>
            <a:off x="9036050" y="3556000"/>
            <a:ext cx="107950" cy="2305050"/>
          </a:xfrm>
          <a:prstGeom prst="rect">
            <a:avLst/>
          </a:prstGeom>
          <a:solidFill>
            <a:srgbClr val="CBCBCB"/>
          </a:solidFill>
          <a:ln w="9525">
            <a:noFill/>
            <a:miter lim="800000"/>
          </a:ln>
          <a:effectLst/>
        </p:spPr>
        <p:txBody>
          <a:bodyPr wrap="none" anchor="ctr"/>
          <a:lstStyle/>
          <a:p>
            <a:endParaRPr lang="en-US"/>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en-US"/>
          </a:p>
        </p:txBody>
      </p:sp>
      <p:sp>
        <p:nvSpPr>
          <p:cNvPr id="3" name="Vertikaler Textplatzhalter 2"/>
          <p:cNvSpPr>
            <a:spLocks noGrp="1"/>
          </p:cNvSpPr>
          <p:nvPr>
            <p:ph type="body" orient="vert" idx="1" hasCustomPrompt="1"/>
          </p:nvPr>
        </p:nvSpPr>
        <p:spPr>
          <a:xfrm>
            <a:off x="496888" y="1341438"/>
            <a:ext cx="8131175" cy="4683125"/>
          </a:xfrm>
          <a:prstGeom prst="rect">
            <a:avLst/>
          </a:prstGeom>
        </p:spPr>
        <p:txBody>
          <a:bodyPr vert="eaVert"/>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6599238" y="65088"/>
            <a:ext cx="2033587" cy="5959475"/>
          </a:xfrm>
        </p:spPr>
        <p:txBody>
          <a:bodyPr vert="eaVert"/>
          <a:lstStyle/>
          <a:p>
            <a:r>
              <a:rPr lang="de-DE"/>
              <a:t>Titelmasterformat durch Klicken bearbeiten</a:t>
            </a:r>
            <a:endParaRPr lang="en-US"/>
          </a:p>
        </p:txBody>
      </p:sp>
      <p:sp>
        <p:nvSpPr>
          <p:cNvPr id="3" name="Vertikaler Textplatzhalter 2"/>
          <p:cNvSpPr>
            <a:spLocks noGrp="1"/>
          </p:cNvSpPr>
          <p:nvPr>
            <p:ph type="body" orient="vert" idx="1" hasCustomPrompt="1"/>
          </p:nvPr>
        </p:nvSpPr>
        <p:spPr>
          <a:xfrm>
            <a:off x="496888" y="65088"/>
            <a:ext cx="5949950" cy="5959475"/>
          </a:xfrm>
          <a:prstGeom prst="rect">
            <a:avLst/>
          </a:prstGeom>
        </p:spPr>
        <p:txBody>
          <a:bodyPr vert="eaVert"/>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AndTwoObj" preserve="1">
  <p:cSld name="Titel, Text und zwei Inhalte">
    <p:spTree>
      <p:nvGrpSpPr>
        <p:cNvPr id="1" name=""/>
        <p:cNvGrpSpPr/>
        <p:nvPr/>
      </p:nvGrpSpPr>
      <p:grpSpPr>
        <a:xfrm>
          <a:off x="0" y="0"/>
          <a:ext cx="0" cy="0"/>
          <a:chOff x="0" y="0"/>
          <a:chExt cx="0" cy="0"/>
        </a:xfrm>
      </p:grpSpPr>
      <p:sp>
        <p:nvSpPr>
          <p:cNvPr id="2" name="Titel 1"/>
          <p:cNvSpPr>
            <a:spLocks noGrp="1"/>
          </p:cNvSpPr>
          <p:nvPr>
            <p:ph type="title"/>
          </p:nvPr>
        </p:nvSpPr>
        <p:spPr>
          <a:xfrm>
            <a:off x="501650" y="65088"/>
            <a:ext cx="8131175" cy="792162"/>
          </a:xfrm>
        </p:spPr>
        <p:txBody>
          <a:bodyPr/>
          <a:lstStyle/>
          <a:p>
            <a:r>
              <a:rPr lang="de-DE"/>
              <a:t>Titelmasterformat durch Klicken bearbeiten</a:t>
            </a:r>
            <a:endParaRPr lang="en-US"/>
          </a:p>
        </p:txBody>
      </p:sp>
      <p:sp>
        <p:nvSpPr>
          <p:cNvPr id="3" name="Textplatzhalter 2"/>
          <p:cNvSpPr>
            <a:spLocks noGrp="1"/>
          </p:cNvSpPr>
          <p:nvPr>
            <p:ph type="body" sz="half" idx="1" hasCustomPrompt="1"/>
          </p:nvPr>
        </p:nvSpPr>
        <p:spPr>
          <a:xfrm>
            <a:off x="496888" y="1341438"/>
            <a:ext cx="3989387" cy="4683125"/>
          </a:xfrm>
          <a:prstGeom prst="rect">
            <a:avLst/>
          </a:prstGeo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Inhaltsplatzhalter 3"/>
          <p:cNvSpPr>
            <a:spLocks noGrp="1"/>
          </p:cNvSpPr>
          <p:nvPr>
            <p:ph sz="quarter" idx="2" hasCustomPrompt="1"/>
          </p:nvPr>
        </p:nvSpPr>
        <p:spPr>
          <a:xfrm>
            <a:off x="4638675" y="1341438"/>
            <a:ext cx="3989388" cy="2265362"/>
          </a:xfrm>
          <a:prstGeom prst="rect">
            <a:avLst/>
          </a:prstGeo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5" name="Inhaltsplatzhalter 4"/>
          <p:cNvSpPr>
            <a:spLocks noGrp="1"/>
          </p:cNvSpPr>
          <p:nvPr>
            <p:ph sz="quarter" idx="3" hasCustomPrompt="1"/>
          </p:nvPr>
        </p:nvSpPr>
        <p:spPr>
          <a:xfrm>
            <a:off x="4638675" y="3759200"/>
            <a:ext cx="3989388" cy="2265363"/>
          </a:xfrm>
          <a:prstGeom prst="rect">
            <a:avLst/>
          </a:prstGeo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AndTx" preserve="1">
  <p:cSld name="Titel, zwei Inhalte und Text">
    <p:spTree>
      <p:nvGrpSpPr>
        <p:cNvPr id="1" name=""/>
        <p:cNvGrpSpPr/>
        <p:nvPr/>
      </p:nvGrpSpPr>
      <p:grpSpPr>
        <a:xfrm>
          <a:off x="0" y="0"/>
          <a:ext cx="0" cy="0"/>
          <a:chOff x="0" y="0"/>
          <a:chExt cx="0" cy="0"/>
        </a:xfrm>
      </p:grpSpPr>
      <p:sp>
        <p:nvSpPr>
          <p:cNvPr id="2" name="Titel 1"/>
          <p:cNvSpPr>
            <a:spLocks noGrp="1"/>
          </p:cNvSpPr>
          <p:nvPr>
            <p:ph type="title"/>
          </p:nvPr>
        </p:nvSpPr>
        <p:spPr>
          <a:xfrm>
            <a:off x="501650" y="65088"/>
            <a:ext cx="8131175" cy="792162"/>
          </a:xfrm>
        </p:spPr>
        <p:txBody>
          <a:bodyPr/>
          <a:lstStyle/>
          <a:p>
            <a:r>
              <a:rPr lang="de-DE"/>
              <a:t>Titelmasterformat durch Klicken bearbeiten</a:t>
            </a:r>
            <a:endParaRPr lang="en-US"/>
          </a:p>
        </p:txBody>
      </p:sp>
      <p:sp>
        <p:nvSpPr>
          <p:cNvPr id="3" name="Inhaltsplatzhalter 2"/>
          <p:cNvSpPr>
            <a:spLocks noGrp="1"/>
          </p:cNvSpPr>
          <p:nvPr>
            <p:ph sz="quarter" idx="1" hasCustomPrompt="1"/>
          </p:nvPr>
        </p:nvSpPr>
        <p:spPr>
          <a:xfrm>
            <a:off x="496888" y="1341438"/>
            <a:ext cx="3989387" cy="2265362"/>
          </a:xfrm>
          <a:prstGeom prst="rect">
            <a:avLst/>
          </a:prstGeo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Inhaltsplatzhalter 3"/>
          <p:cNvSpPr>
            <a:spLocks noGrp="1"/>
          </p:cNvSpPr>
          <p:nvPr>
            <p:ph sz="quarter" idx="2" hasCustomPrompt="1"/>
          </p:nvPr>
        </p:nvSpPr>
        <p:spPr>
          <a:xfrm>
            <a:off x="496888" y="3759200"/>
            <a:ext cx="3989387" cy="2265363"/>
          </a:xfrm>
          <a:prstGeom prst="rect">
            <a:avLst/>
          </a:prstGeo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5" name="Textplatzhalter 4"/>
          <p:cNvSpPr>
            <a:spLocks noGrp="1"/>
          </p:cNvSpPr>
          <p:nvPr>
            <p:ph type="body" sz="half" idx="3" hasCustomPrompt="1"/>
          </p:nvPr>
        </p:nvSpPr>
        <p:spPr>
          <a:xfrm>
            <a:off x="4638675" y="1341438"/>
            <a:ext cx="3989388" cy="4683125"/>
          </a:xfrm>
          <a:prstGeom prst="rect">
            <a:avLst/>
          </a:prstGeo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itle" preserve="1">
  <p:cSld name="Titelfolie">
    <p:spTree>
      <p:nvGrpSpPr>
        <p:cNvPr id="1" name=""/>
        <p:cNvGrpSpPr/>
        <p:nvPr/>
      </p:nvGrpSpPr>
      <p:grpSpPr>
        <a:xfrm>
          <a:off x="0" y="0"/>
          <a:ext cx="0" cy="0"/>
          <a:chOff x="0" y="0"/>
          <a:chExt cx="0" cy="0"/>
        </a:xfrm>
      </p:grpSpPr>
      <p:sp>
        <p:nvSpPr>
          <p:cNvPr id="14" name="Rectangle 4"/>
          <p:cNvSpPr>
            <a:spLocks noChangeArrowheads="1"/>
          </p:cNvSpPr>
          <p:nvPr userDrawn="1"/>
        </p:nvSpPr>
        <p:spPr bwMode="auto">
          <a:xfrm>
            <a:off x="2632075" y="390525"/>
            <a:ext cx="5162550" cy="549275"/>
          </a:xfrm>
          <a:prstGeom prst="rect">
            <a:avLst/>
          </a:prstGeom>
          <a:noFill/>
          <a:ln w="9525">
            <a:noFill/>
            <a:miter lim="800000"/>
          </a:ln>
        </p:spPr>
        <p:txBody>
          <a:bodyPr>
            <a:spAutoFit/>
          </a:bodyPr>
          <a:lstStyle/>
          <a:p>
            <a:pPr algn="r" eaLnBrk="0" hangingPunct="0">
              <a:defRPr/>
            </a:pPr>
            <a:r>
              <a:rPr lang="nl-NL" sz="1500">
                <a:solidFill>
                  <a:srgbClr val="000000"/>
                </a:solidFill>
                <a:latin typeface="Arial Narrow" pitchFamily="34" charset="0"/>
              </a:rPr>
              <a:t>Department of Biochemical and Chemical Engineering</a:t>
            </a:r>
          </a:p>
          <a:p>
            <a:pPr algn="r" eaLnBrk="0" hangingPunct="0">
              <a:defRPr/>
            </a:pPr>
            <a:r>
              <a:rPr lang="nl-NL" sz="1500">
                <a:solidFill>
                  <a:srgbClr val="000000"/>
                </a:solidFill>
                <a:latin typeface="Arial Narrow" pitchFamily="34" charset="0"/>
              </a:rPr>
              <a:t>Process Dynamics and Operations Group (DYN)</a:t>
            </a:r>
          </a:p>
        </p:txBody>
      </p:sp>
      <p:sp>
        <p:nvSpPr>
          <p:cNvPr id="15" name="Line 5"/>
          <p:cNvSpPr>
            <a:spLocks noChangeShapeType="1"/>
          </p:cNvSpPr>
          <p:nvPr userDrawn="1"/>
        </p:nvSpPr>
        <p:spPr bwMode="auto">
          <a:xfrm>
            <a:off x="214313" y="1052513"/>
            <a:ext cx="8675687" cy="0"/>
          </a:xfrm>
          <a:prstGeom prst="line">
            <a:avLst/>
          </a:prstGeom>
          <a:noFill/>
          <a:ln w="19050">
            <a:solidFill>
              <a:srgbClr val="84B819"/>
            </a:solidFill>
            <a:round/>
          </a:ln>
        </p:spPr>
        <p:txBody>
          <a:bodyPr wrap="none" anchor="ctr"/>
          <a:lstStyle/>
          <a:p>
            <a:pPr>
              <a:defRPr/>
            </a:pPr>
            <a:endParaRPr lang="en-US" sz="1800">
              <a:solidFill>
                <a:srgbClr val="000000"/>
              </a:solidFill>
              <a:latin typeface="Arial" panose="020B0604020202020204" pitchFamily="34" charset="0"/>
            </a:endParaRPr>
          </a:p>
        </p:txBody>
      </p:sp>
      <p:sp>
        <p:nvSpPr>
          <p:cNvPr id="16" name="Line 6"/>
          <p:cNvSpPr>
            <a:spLocks noChangeShapeType="1"/>
          </p:cNvSpPr>
          <p:nvPr userDrawn="1"/>
        </p:nvSpPr>
        <p:spPr bwMode="auto">
          <a:xfrm>
            <a:off x="230188" y="6092825"/>
            <a:ext cx="8675687" cy="0"/>
          </a:xfrm>
          <a:prstGeom prst="line">
            <a:avLst/>
          </a:prstGeom>
          <a:noFill/>
          <a:ln w="19050">
            <a:solidFill>
              <a:srgbClr val="84B819"/>
            </a:solidFill>
            <a:round/>
          </a:ln>
        </p:spPr>
        <p:txBody>
          <a:bodyPr wrap="none" anchor="ctr"/>
          <a:lstStyle/>
          <a:p>
            <a:pPr>
              <a:defRPr/>
            </a:pPr>
            <a:endParaRPr lang="en-US" sz="1800">
              <a:solidFill>
                <a:srgbClr val="000000"/>
              </a:solidFill>
              <a:latin typeface="Arial" panose="020B0604020202020204" pitchFamily="34" charset="0"/>
            </a:endParaRPr>
          </a:p>
        </p:txBody>
      </p:sp>
      <p:pic>
        <p:nvPicPr>
          <p:cNvPr id="368645" name="Picture 7" descr="tud_logo_rgb"/>
          <p:cNvPicPr>
            <a:picLocks noChangeAspect="1" noChangeArrowheads="1"/>
          </p:cNvPicPr>
          <p:nvPr userDrawn="1"/>
        </p:nvPicPr>
        <p:blipFill>
          <a:blip r:embed="rId3" cstate="print"/>
          <a:srcRect/>
          <a:stretch>
            <a:fillRect/>
          </a:stretch>
        </p:blipFill>
        <p:spPr bwMode="auto">
          <a:xfrm>
            <a:off x="354013" y="371475"/>
            <a:ext cx="2879725" cy="463550"/>
          </a:xfrm>
          <a:prstGeom prst="rect">
            <a:avLst/>
          </a:prstGeom>
          <a:noFill/>
          <a:ln w="9525">
            <a:noFill/>
            <a:miter lim="800000"/>
            <a:headEnd/>
            <a:tailEnd/>
          </a:ln>
        </p:spPr>
      </p:pic>
      <p:sp>
        <p:nvSpPr>
          <p:cNvPr id="18" name="Rectangle 8"/>
          <p:cNvSpPr>
            <a:spLocks noChangeArrowheads="1"/>
          </p:cNvSpPr>
          <p:nvPr userDrawn="1"/>
        </p:nvSpPr>
        <p:spPr bwMode="auto">
          <a:xfrm>
            <a:off x="344488" y="1125538"/>
            <a:ext cx="8424862" cy="4895850"/>
          </a:xfrm>
          <a:prstGeom prst="rect">
            <a:avLst/>
          </a:prstGeom>
          <a:gradFill rotWithShape="1">
            <a:gsLst>
              <a:gs pos="0">
                <a:srgbClr val="DDDDDD">
                  <a:alpha val="20000"/>
                </a:srgbClr>
              </a:gs>
              <a:gs pos="100000">
                <a:srgbClr val="DDDDDD">
                  <a:gamma/>
                  <a:shade val="46275"/>
                  <a:invGamma/>
                  <a:alpha val="10001"/>
                </a:srgbClr>
              </a:gs>
            </a:gsLst>
            <a:lin ang="5400000" scaled="1"/>
          </a:gradFill>
          <a:ln w="9525">
            <a:noFill/>
            <a:miter lim="800000"/>
          </a:ln>
          <a:effectLst/>
        </p:spPr>
        <p:txBody>
          <a:bodyPr wrap="none" anchor="ctr"/>
          <a:lstStyle/>
          <a:p>
            <a:pPr>
              <a:defRPr/>
            </a:pPr>
            <a:endParaRPr lang="en-US" sz="1800">
              <a:solidFill>
                <a:srgbClr val="000000"/>
              </a:solidFill>
              <a:latin typeface="Arial" panose="020B0604020202020204" pitchFamily="34" charset="0"/>
            </a:endParaRPr>
          </a:p>
        </p:txBody>
      </p:sp>
      <p:sp>
        <p:nvSpPr>
          <p:cNvPr id="19" name="Rectangle 9"/>
          <p:cNvSpPr>
            <a:spLocks noChangeArrowheads="1"/>
          </p:cNvSpPr>
          <p:nvPr userDrawn="1"/>
        </p:nvSpPr>
        <p:spPr bwMode="auto">
          <a:xfrm>
            <a:off x="9036050" y="1279525"/>
            <a:ext cx="114300" cy="2611438"/>
          </a:xfrm>
          <a:prstGeom prst="rect">
            <a:avLst/>
          </a:prstGeom>
          <a:solidFill>
            <a:srgbClr val="FF7313">
              <a:alpha val="86000"/>
            </a:srgbClr>
          </a:solidFill>
          <a:ln w="9525">
            <a:noFill/>
            <a:miter lim="800000"/>
          </a:ln>
          <a:effectLst/>
        </p:spPr>
        <p:txBody>
          <a:bodyPr wrap="none" anchor="ctr"/>
          <a:lstStyle/>
          <a:p>
            <a:pPr>
              <a:defRPr/>
            </a:pPr>
            <a:endParaRPr lang="en-US" sz="1800">
              <a:solidFill>
                <a:srgbClr val="000000"/>
              </a:solidFill>
              <a:latin typeface="Arial" panose="020B0604020202020204" pitchFamily="34" charset="0"/>
            </a:endParaRPr>
          </a:p>
        </p:txBody>
      </p:sp>
      <p:sp>
        <p:nvSpPr>
          <p:cNvPr id="20" name="Rectangle 10"/>
          <p:cNvSpPr>
            <a:spLocks noChangeArrowheads="1"/>
          </p:cNvSpPr>
          <p:nvPr userDrawn="1"/>
        </p:nvSpPr>
        <p:spPr bwMode="auto">
          <a:xfrm>
            <a:off x="9036050" y="3556000"/>
            <a:ext cx="107950" cy="2305050"/>
          </a:xfrm>
          <a:prstGeom prst="rect">
            <a:avLst/>
          </a:prstGeom>
          <a:solidFill>
            <a:srgbClr val="CBCBCB"/>
          </a:solidFill>
          <a:ln w="9525">
            <a:noFill/>
            <a:miter lim="800000"/>
          </a:ln>
          <a:effectLst/>
        </p:spPr>
        <p:txBody>
          <a:bodyPr wrap="none" anchor="ctr"/>
          <a:lstStyle/>
          <a:p>
            <a:pPr>
              <a:defRPr/>
            </a:pPr>
            <a:endParaRPr lang="en-US" sz="1800">
              <a:solidFill>
                <a:srgbClr val="000000"/>
              </a:solidFill>
              <a:latin typeface="Arial" panose="020B0604020202020204" pitchFamily="34" charset="0"/>
            </a:endParaRPr>
          </a:p>
        </p:txBody>
      </p:sp>
      <p:pic>
        <p:nvPicPr>
          <p:cNvPr id="368649" name="Picture 11" descr="LogoNeu"/>
          <p:cNvPicPr>
            <a:picLocks noChangeAspect="1" noChangeArrowheads="1"/>
          </p:cNvPicPr>
          <p:nvPr userDrawn="1"/>
        </p:nvPicPr>
        <p:blipFill>
          <a:blip r:embed="rId4" cstate="print"/>
          <a:srcRect/>
          <a:stretch>
            <a:fillRect/>
          </a:stretch>
        </p:blipFill>
        <p:spPr bwMode="auto">
          <a:xfrm>
            <a:off x="7602538" y="6135688"/>
            <a:ext cx="1319212" cy="381000"/>
          </a:xfrm>
          <a:prstGeom prst="rect">
            <a:avLst/>
          </a:prstGeom>
          <a:noFill/>
          <a:ln w="9525">
            <a:noFill/>
            <a:miter lim="800000"/>
            <a:headEnd/>
            <a:tailEnd/>
          </a:ln>
        </p:spPr>
      </p:pic>
      <p:sp>
        <p:nvSpPr>
          <p:cNvPr id="22" name="Text Box 12"/>
          <p:cNvSpPr txBox="1">
            <a:spLocks noChangeArrowheads="1"/>
          </p:cNvSpPr>
          <p:nvPr userDrawn="1"/>
        </p:nvSpPr>
        <p:spPr bwMode="auto">
          <a:xfrm>
            <a:off x="7502525" y="6454775"/>
            <a:ext cx="1127125" cy="393700"/>
          </a:xfrm>
          <a:prstGeom prst="rect">
            <a:avLst/>
          </a:prstGeom>
          <a:noFill/>
          <a:ln w="9525">
            <a:noFill/>
            <a:miter lim="800000"/>
          </a:ln>
          <a:effectLst/>
        </p:spPr>
        <p:txBody>
          <a:bodyPr wrap="none" lIns="90000" tIns="46800" rIns="90000" bIns="46800">
            <a:spAutoFit/>
          </a:bodyPr>
          <a:lstStyle/>
          <a:p>
            <a:pPr eaLnBrk="0" hangingPunct="0">
              <a:lnSpc>
                <a:spcPct val="90000"/>
              </a:lnSpc>
              <a:defRPr/>
            </a:pPr>
            <a:r>
              <a:rPr lang="de-DE" sz="1100">
                <a:solidFill>
                  <a:srgbClr val="4F5150"/>
                </a:solidFill>
                <a:latin typeface="Arial Narrow" pitchFamily="34" charset="0"/>
              </a:rPr>
              <a:t>Process </a:t>
            </a:r>
            <a:r>
              <a:rPr lang="de-DE" sz="1100">
                <a:solidFill>
                  <a:srgbClr val="FF9B13"/>
                </a:solidFill>
                <a:latin typeface="Arial Narrow" pitchFamily="34" charset="0"/>
              </a:rPr>
              <a:t>Dyn</a:t>
            </a:r>
            <a:r>
              <a:rPr lang="de-DE" sz="1100">
                <a:solidFill>
                  <a:srgbClr val="4F5150"/>
                </a:solidFill>
                <a:latin typeface="Arial Narrow" pitchFamily="34" charset="0"/>
              </a:rPr>
              <a:t>amics</a:t>
            </a:r>
          </a:p>
          <a:p>
            <a:pPr eaLnBrk="0" hangingPunct="0">
              <a:lnSpc>
                <a:spcPct val="90000"/>
              </a:lnSpc>
              <a:defRPr/>
            </a:pPr>
            <a:r>
              <a:rPr lang="de-DE" sz="1100">
                <a:solidFill>
                  <a:srgbClr val="4F5150"/>
                </a:solidFill>
                <a:latin typeface="Arial Narrow" pitchFamily="34" charset="0"/>
              </a:rPr>
              <a:t>and Operations</a:t>
            </a:r>
          </a:p>
        </p:txBody>
      </p:sp>
      <p:graphicFrame>
        <p:nvGraphicFramePr>
          <p:cNvPr id="368651" name="Object 13"/>
          <p:cNvGraphicFramePr>
            <a:graphicFrameLocks noChangeAspect="1"/>
          </p:cNvGraphicFramePr>
          <p:nvPr/>
        </p:nvGraphicFramePr>
        <p:xfrm>
          <a:off x="7920038" y="358775"/>
          <a:ext cx="863600" cy="538163"/>
        </p:xfrm>
        <a:graphic>
          <a:graphicData uri="http://schemas.openxmlformats.org/presentationml/2006/ole">
            <mc:AlternateContent xmlns:mc="http://schemas.openxmlformats.org/markup-compatibility/2006">
              <mc:Choice xmlns:v="urn:schemas-microsoft-com:vml" Requires="v">
                <p:oleObj spid="_x0000_s391437" name="Bild" r:id="rId5" imgW="1828800" imgH="1143000" progId="StaticMetafile">
                  <p:embed/>
                </p:oleObj>
              </mc:Choice>
              <mc:Fallback>
                <p:oleObj name="Bild" r:id="rId5" imgW="1828800" imgH="1143000" progId="StaticMetafile">
                  <p:embed/>
                  <p:pic>
                    <p:nvPicPr>
                      <p:cNvPr id="0" name="Bild 39128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20038" y="358775"/>
                        <a:ext cx="863600" cy="538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en-US"/>
          </a:p>
        </p:txBody>
      </p:sp>
      <p:sp>
        <p:nvSpPr>
          <p:cNvPr id="3" name="Inhaltsplatzhalter 2"/>
          <p:cNvSpPr>
            <a:spLocks noGrp="1"/>
          </p:cNvSpPr>
          <p:nvPr>
            <p:ph idx="1" hasCustomPrompt="1"/>
          </p:nvPr>
        </p:nvSpPr>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Abschnitts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722313" y="4406900"/>
            <a:ext cx="7772400" cy="1362075"/>
          </a:xfrm>
        </p:spPr>
        <p:txBody>
          <a:bodyPr anchor="t"/>
          <a:lstStyle>
            <a:lvl1pPr algn="l">
              <a:defRPr sz="4000" b="1" cap="all"/>
            </a:lvl1pPr>
          </a:lstStyle>
          <a:p>
            <a:r>
              <a:rPr lang="de-DE"/>
              <a:t>Titelmasterformat durch Klicken bearbeiten</a:t>
            </a:r>
            <a:endParaRPr lang="en-US"/>
          </a:p>
        </p:txBody>
      </p:sp>
      <p:sp>
        <p:nvSpPr>
          <p:cNvPr id="3" name="Textplatzhalter 2"/>
          <p:cNvSpPr>
            <a:spLocks noGrp="1"/>
          </p:cNvSpPr>
          <p:nvPr>
            <p:ph type="body" idx="1" hasCustomPrompt="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de-DE"/>
              <a:t>Textmasterformate durch Klicken bearbeiten</a:t>
            </a:r>
          </a:p>
        </p:txBody>
      </p:sp>
    </p:spTree>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en-US"/>
          </a:p>
        </p:txBody>
      </p:sp>
      <p:sp>
        <p:nvSpPr>
          <p:cNvPr id="3" name="Inhaltsplatzhalter 2"/>
          <p:cNvSpPr>
            <a:spLocks noGrp="1"/>
          </p:cNvSpPr>
          <p:nvPr>
            <p:ph sz="half" idx="1" hasCustomPrompt="1"/>
          </p:nvPr>
        </p:nvSpPr>
        <p:spPr>
          <a:xfrm>
            <a:off x="469900" y="1233488"/>
            <a:ext cx="3989388" cy="46831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Inhaltsplatzhalter 3"/>
          <p:cNvSpPr>
            <a:spLocks noGrp="1"/>
          </p:cNvSpPr>
          <p:nvPr>
            <p:ph sz="half" idx="2" hasCustomPrompt="1"/>
          </p:nvPr>
        </p:nvSpPr>
        <p:spPr>
          <a:xfrm>
            <a:off x="4611688" y="1233488"/>
            <a:ext cx="3989387" cy="46831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a:xfrm>
            <a:off x="457200" y="274638"/>
            <a:ext cx="8229600" cy="1143000"/>
          </a:xfrm>
        </p:spPr>
        <p:txBody>
          <a:bodyPr/>
          <a:lstStyle>
            <a:lvl1pPr>
              <a:defRPr/>
            </a:lvl1pPr>
          </a:lstStyle>
          <a:p>
            <a:r>
              <a:rPr lang="de-DE"/>
              <a:t>Titelmasterformat durch Klicken bearbeiten</a:t>
            </a:r>
            <a:endParaRPr lang="en-US"/>
          </a:p>
        </p:txBody>
      </p:sp>
      <p:sp>
        <p:nvSpPr>
          <p:cNvPr id="3" name="Textplatzhalter 2"/>
          <p:cNvSpPr>
            <a:spLocks noGrp="1"/>
          </p:cNvSpPr>
          <p:nvPr>
            <p:ph type="body" idx="1" hasCustomPrompt="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Textmasterformate durch Klicken bearbeiten</a:t>
            </a:r>
          </a:p>
        </p:txBody>
      </p:sp>
      <p:sp>
        <p:nvSpPr>
          <p:cNvPr id="4" name="Inhaltsplatzhalter 3"/>
          <p:cNvSpPr>
            <a:spLocks noGrp="1"/>
          </p:cNvSpPr>
          <p:nvPr>
            <p:ph sz="half" idx="2" hasCustomPrompt="1"/>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5" name="Textplatzhalter 4"/>
          <p:cNvSpPr>
            <a:spLocks noGrp="1"/>
          </p:cNvSpPr>
          <p:nvPr>
            <p:ph type="body" sz="quarter" idx="3" hasCustomPrompt="1"/>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Textmasterformate durch Klicken bearbeiten</a:t>
            </a:r>
          </a:p>
        </p:txBody>
      </p:sp>
      <p:sp>
        <p:nvSpPr>
          <p:cNvPr id="6" name="Inhaltsplatzhalter 5"/>
          <p:cNvSpPr>
            <a:spLocks noGrp="1"/>
          </p:cNvSpPr>
          <p:nvPr>
            <p:ph sz="quarter" idx="4" hasCustomPrompt="1"/>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en-US"/>
          </a:p>
        </p:txBody>
      </p:sp>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Titelmasterformat durch Klicken bearbeiten</a:t>
            </a:r>
            <a:endParaRPr lang="en-US" dirty="0"/>
          </a:p>
        </p:txBody>
      </p:sp>
      <p:sp>
        <p:nvSpPr>
          <p:cNvPr id="3" name="Inhaltsplatzhalter 2"/>
          <p:cNvSpPr>
            <a:spLocks noGrp="1"/>
          </p:cNvSpPr>
          <p:nvPr>
            <p:ph idx="1" hasCustomPrompt="1"/>
          </p:nvPr>
        </p:nvSpPr>
        <p:spPr>
          <a:xfrm>
            <a:off x="496888" y="1341438"/>
            <a:ext cx="8131175" cy="4683125"/>
          </a:xfrm>
          <a:prstGeom prst="rect">
            <a:avLst/>
          </a:prstGeo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5" name="Rectangle 3"/>
          <p:cNvSpPr txBox="1">
            <a:spLocks noChangeArrowheads="1"/>
          </p:cNvSpPr>
          <p:nvPr userDrawn="1"/>
        </p:nvSpPr>
        <p:spPr bwMode="auto">
          <a:xfrm>
            <a:off x="3203848" y="6237312"/>
            <a:ext cx="2657475" cy="509563"/>
          </a:xfrm>
          <a:prstGeom prst="rect">
            <a:avLst/>
          </a:prstGeom>
          <a:noFill/>
          <a:ln w="9525">
            <a:noFill/>
            <a:miter lim="800000"/>
            <a:headEnd/>
            <a:tailEnd/>
          </a:ln>
        </p:spPr>
        <p:txBody>
          <a:bodyPr vert="horz" wrap="square" lIns="91440" tIns="45720" rIns="0" bIns="45720" numCol="1" anchor="t" anchorCtr="0" compatLnSpc="1">
            <a:prstTxWarp prst="textNoShape">
              <a:avLst/>
            </a:prstTxWarp>
          </a:bodyPr>
          <a:lstStyle>
            <a:defPPr>
              <a:defRPr lang="de-DE"/>
            </a:defPPr>
            <a:lvl1pPr algn="r" rtl="0" eaLnBrk="0" fontAlgn="base" hangingPunct="0">
              <a:spcBef>
                <a:spcPct val="0"/>
              </a:spcBef>
              <a:spcAft>
                <a:spcPct val="0"/>
              </a:spcAft>
              <a:defRPr sz="1200" kern="1200">
                <a:solidFill>
                  <a:schemeClr val="tx1"/>
                </a:solidFill>
                <a:latin typeface="+mn-lt"/>
                <a:ea typeface="+mn-ea"/>
                <a:cs typeface="+mn-cs"/>
              </a:defRPr>
            </a:lvl1pPr>
            <a:lvl2pPr marL="457200" algn="l" rtl="0" fontAlgn="base">
              <a:spcBef>
                <a:spcPct val="0"/>
              </a:spcBef>
              <a:spcAft>
                <a:spcPct val="0"/>
              </a:spcAft>
              <a:defRPr sz="2800" kern="1200">
                <a:solidFill>
                  <a:schemeClr val="tx1"/>
                </a:solidFill>
                <a:latin typeface="Times New Roman" pitchFamily="18" charset="0"/>
                <a:ea typeface="+mn-ea"/>
                <a:cs typeface="+mn-cs"/>
              </a:defRPr>
            </a:lvl2pPr>
            <a:lvl3pPr marL="914400" algn="l" rtl="0" fontAlgn="base">
              <a:spcBef>
                <a:spcPct val="0"/>
              </a:spcBef>
              <a:spcAft>
                <a:spcPct val="0"/>
              </a:spcAft>
              <a:defRPr sz="2800" kern="1200">
                <a:solidFill>
                  <a:schemeClr val="tx1"/>
                </a:solidFill>
                <a:latin typeface="Times New Roman" pitchFamily="18" charset="0"/>
                <a:ea typeface="+mn-ea"/>
                <a:cs typeface="+mn-cs"/>
              </a:defRPr>
            </a:lvl3pPr>
            <a:lvl4pPr marL="1371600" algn="l" rtl="0" fontAlgn="base">
              <a:spcBef>
                <a:spcPct val="0"/>
              </a:spcBef>
              <a:spcAft>
                <a:spcPct val="0"/>
              </a:spcAft>
              <a:defRPr sz="2800" kern="1200">
                <a:solidFill>
                  <a:schemeClr val="tx1"/>
                </a:solidFill>
                <a:latin typeface="Times New Roman" pitchFamily="18" charset="0"/>
                <a:ea typeface="+mn-ea"/>
                <a:cs typeface="+mn-cs"/>
              </a:defRPr>
            </a:lvl4pPr>
            <a:lvl5pPr marL="1828800" algn="l" rtl="0" fontAlgn="base">
              <a:spcBef>
                <a:spcPct val="0"/>
              </a:spcBef>
              <a:spcAft>
                <a:spcPct val="0"/>
              </a:spcAft>
              <a:defRPr sz="2800" kern="1200">
                <a:solidFill>
                  <a:schemeClr val="tx1"/>
                </a:solidFill>
                <a:latin typeface="Times New Roman" pitchFamily="18" charset="0"/>
                <a:ea typeface="+mn-ea"/>
                <a:cs typeface="+mn-cs"/>
              </a:defRPr>
            </a:lvl5pPr>
            <a:lvl6pPr marL="2286000" algn="l" defTabSz="914400" rtl="0" eaLnBrk="1" latinLnBrk="0" hangingPunct="1">
              <a:defRPr sz="2800" kern="1200">
                <a:solidFill>
                  <a:schemeClr val="tx1"/>
                </a:solidFill>
                <a:latin typeface="Times New Roman" pitchFamily="18" charset="0"/>
                <a:ea typeface="+mn-ea"/>
                <a:cs typeface="+mn-cs"/>
              </a:defRPr>
            </a:lvl6pPr>
            <a:lvl7pPr marL="2743200" algn="l" defTabSz="914400" rtl="0" eaLnBrk="1" latinLnBrk="0" hangingPunct="1">
              <a:defRPr sz="2800" kern="1200">
                <a:solidFill>
                  <a:schemeClr val="tx1"/>
                </a:solidFill>
                <a:latin typeface="Times New Roman" pitchFamily="18" charset="0"/>
                <a:ea typeface="+mn-ea"/>
                <a:cs typeface="+mn-cs"/>
              </a:defRPr>
            </a:lvl7pPr>
            <a:lvl8pPr marL="3200400" algn="l" defTabSz="914400" rtl="0" eaLnBrk="1" latinLnBrk="0" hangingPunct="1">
              <a:defRPr sz="2800" kern="1200">
                <a:solidFill>
                  <a:schemeClr val="tx1"/>
                </a:solidFill>
                <a:latin typeface="Times New Roman" pitchFamily="18" charset="0"/>
                <a:ea typeface="+mn-ea"/>
                <a:cs typeface="+mn-cs"/>
              </a:defRPr>
            </a:lvl8pPr>
            <a:lvl9pPr marL="3657600" algn="l" defTabSz="914400" rtl="0" eaLnBrk="1" latinLnBrk="0" hangingPunct="1">
              <a:defRPr sz="2800" kern="1200">
                <a:solidFill>
                  <a:schemeClr val="tx1"/>
                </a:solidFill>
                <a:latin typeface="Times New Roman" pitchFamily="18" charset="0"/>
                <a:ea typeface="+mn-ea"/>
                <a:cs typeface="+mn-cs"/>
              </a:defRPr>
            </a:lvl9pPr>
          </a:lstStyle>
          <a:p>
            <a:pPr algn="ctr"/>
            <a:r>
              <a:rPr lang="de-DE" sz="1400" dirty="0"/>
              <a:t>02.03.2018</a:t>
            </a:r>
          </a:p>
          <a:p>
            <a:pPr algn="ctr"/>
            <a:r>
              <a:rPr lang="de-DE" sz="1400" dirty="0"/>
              <a:t>Final</a:t>
            </a:r>
            <a:r>
              <a:rPr lang="de-DE" sz="1400" baseline="0" dirty="0"/>
              <a:t> Presentation</a:t>
            </a:r>
            <a:endParaRPr lang="de-DE" sz="1400" dirty="0"/>
          </a:p>
        </p:txBody>
      </p:sp>
      <p:sp>
        <p:nvSpPr>
          <p:cNvPr id="8" name="Rectángulo 7"/>
          <p:cNvSpPr/>
          <p:nvPr userDrawn="1"/>
        </p:nvSpPr>
        <p:spPr>
          <a:xfrm>
            <a:off x="6516216" y="6223655"/>
            <a:ext cx="497252" cy="307777"/>
          </a:xfrm>
          <a:prstGeom prst="rect">
            <a:avLst/>
          </a:prstGeom>
        </p:spPr>
        <p:txBody>
          <a:bodyPr wrap="none">
            <a:spAutoFit/>
          </a:bodyPr>
          <a:lstStyle/>
          <a:p>
            <a:fld id="{4B94FBF6-B6D4-4A60-89A2-A8869DBF6FA6}" type="slidenum">
              <a:rPr lang="de-DE" sz="1400" smtClean="0">
                <a:latin typeface="+mn-lt"/>
                <a:cs typeface="Calibri" panose="020F0502020204030204" pitchFamily="34" charset="0"/>
              </a:rPr>
              <a:pPr/>
              <a:t>‹Nr.›</a:t>
            </a:fld>
            <a:endParaRPr lang="de-DE" sz="1400" dirty="0">
              <a:latin typeface="+mn-lt"/>
              <a:cs typeface="Calibri" panose="020F0502020204030204" pitchFamily="34" charset="0"/>
            </a:endParaRPr>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Tree>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457200" y="273050"/>
            <a:ext cx="3008313" cy="1162050"/>
          </a:xfrm>
        </p:spPr>
        <p:txBody>
          <a:bodyPr anchor="b"/>
          <a:lstStyle>
            <a:lvl1pPr algn="l">
              <a:defRPr sz="2000" b="1"/>
            </a:lvl1pPr>
          </a:lstStyle>
          <a:p>
            <a:r>
              <a:rPr lang="de-DE"/>
              <a:t>Titelmasterformat durch Klicken bearbeiten</a:t>
            </a:r>
            <a:endParaRPr lang="en-US"/>
          </a:p>
        </p:txBody>
      </p:sp>
      <p:sp>
        <p:nvSpPr>
          <p:cNvPr id="3" name="Inhaltsplatzhalter 2"/>
          <p:cNvSpPr>
            <a:spLocks noGrp="1"/>
          </p:cNvSpPr>
          <p:nvPr>
            <p:ph idx="1" hasCustomPrompt="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Textplatzhalter 3"/>
          <p:cNvSpPr>
            <a:spLocks noGrp="1"/>
          </p:cNvSpPr>
          <p:nvPr>
            <p:ph type="body" sz="half" idx="2" hasCustomPrompt="1"/>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Textmasterformate durch Klicken bearbeiten</a:t>
            </a:r>
          </a:p>
        </p:txBody>
      </p:sp>
    </p:spTree>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1792288" y="4800600"/>
            <a:ext cx="5486400" cy="566738"/>
          </a:xfrm>
        </p:spPr>
        <p:txBody>
          <a:bodyPr anchor="b"/>
          <a:lstStyle>
            <a:lvl1pPr algn="l">
              <a:defRPr sz="2000" b="1"/>
            </a:lvl1pPr>
          </a:lstStyle>
          <a:p>
            <a:r>
              <a:rPr lang="de-DE"/>
              <a:t>Titelmasterformat durch Klicken bearbeiten</a:t>
            </a:r>
            <a:endParaRPr lang="en-US"/>
          </a:p>
        </p:txBody>
      </p:sp>
      <p:sp>
        <p:nvSpPr>
          <p:cNvPr id="3" name="Bildplatzhalt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platzhalter 3"/>
          <p:cNvSpPr>
            <a:spLocks noGrp="1"/>
          </p:cNvSpPr>
          <p:nvPr>
            <p:ph type="body" sz="half" idx="2" hasCustomPrompt="1"/>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Textmasterformate durch Klicken bearbeiten</a:t>
            </a:r>
          </a:p>
        </p:txBody>
      </p:sp>
    </p:spTree>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en-US"/>
          </a:p>
        </p:txBody>
      </p:sp>
      <p:sp>
        <p:nvSpPr>
          <p:cNvPr id="3" name="Vertikaler Textplatzhalter 2"/>
          <p:cNvSpPr>
            <a:spLocks noGrp="1"/>
          </p:cNvSpPr>
          <p:nvPr>
            <p:ph type="body" orient="vert" idx="1" hasCustomPrompt="1"/>
          </p:nvPr>
        </p:nvSpPr>
        <p:spPr/>
        <p:txBody>
          <a:bodyPr vert="eaVert"/>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6592888" y="65088"/>
            <a:ext cx="2039937" cy="5851525"/>
          </a:xfrm>
        </p:spPr>
        <p:txBody>
          <a:bodyPr vert="eaVert"/>
          <a:lstStyle/>
          <a:p>
            <a:r>
              <a:rPr lang="de-DE"/>
              <a:t>Titelmasterformat durch Klicken bearbeiten</a:t>
            </a:r>
            <a:endParaRPr lang="en-US"/>
          </a:p>
        </p:txBody>
      </p:sp>
      <p:sp>
        <p:nvSpPr>
          <p:cNvPr id="3" name="Vertikaler Textplatzhalter 2"/>
          <p:cNvSpPr>
            <a:spLocks noGrp="1"/>
          </p:cNvSpPr>
          <p:nvPr>
            <p:ph type="body" orient="vert" idx="1" hasCustomPrompt="1"/>
          </p:nvPr>
        </p:nvSpPr>
        <p:spPr>
          <a:xfrm>
            <a:off x="469900" y="65088"/>
            <a:ext cx="5970588" cy="5851525"/>
          </a:xfrm>
        </p:spPr>
        <p:txBody>
          <a:bodyPr vert="eaVert"/>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txAndObj" preserve="1">
  <p:cSld name="Titel, Text und Inhalt">
    <p:spTree>
      <p:nvGrpSpPr>
        <p:cNvPr id="1" name=""/>
        <p:cNvGrpSpPr/>
        <p:nvPr/>
      </p:nvGrpSpPr>
      <p:grpSpPr>
        <a:xfrm>
          <a:off x="0" y="0"/>
          <a:ext cx="0" cy="0"/>
          <a:chOff x="0" y="0"/>
          <a:chExt cx="0" cy="0"/>
        </a:xfrm>
      </p:grpSpPr>
      <p:sp>
        <p:nvSpPr>
          <p:cNvPr id="2" name="Titel 1"/>
          <p:cNvSpPr>
            <a:spLocks noGrp="1"/>
          </p:cNvSpPr>
          <p:nvPr>
            <p:ph type="title"/>
          </p:nvPr>
        </p:nvSpPr>
        <p:spPr>
          <a:xfrm>
            <a:off x="501650" y="65088"/>
            <a:ext cx="8131175" cy="792162"/>
          </a:xfrm>
        </p:spPr>
        <p:txBody>
          <a:bodyPr/>
          <a:lstStyle/>
          <a:p>
            <a:r>
              <a:rPr lang="de-DE"/>
              <a:t>Titelmasterformat durch Klicken bearbeiten</a:t>
            </a:r>
            <a:endParaRPr lang="en-US"/>
          </a:p>
        </p:txBody>
      </p:sp>
      <p:sp>
        <p:nvSpPr>
          <p:cNvPr id="3" name="Textplatzhalter 2"/>
          <p:cNvSpPr>
            <a:spLocks noGrp="1"/>
          </p:cNvSpPr>
          <p:nvPr>
            <p:ph type="body" sz="half" idx="1" hasCustomPrompt="1"/>
          </p:nvPr>
        </p:nvSpPr>
        <p:spPr>
          <a:xfrm>
            <a:off x="469900" y="1233488"/>
            <a:ext cx="3989388" cy="4683125"/>
          </a:xfr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Inhaltsplatzhalter 3"/>
          <p:cNvSpPr>
            <a:spLocks noGrp="1"/>
          </p:cNvSpPr>
          <p:nvPr>
            <p:ph sz="half" idx="2" hasCustomPrompt="1"/>
          </p:nvPr>
        </p:nvSpPr>
        <p:spPr>
          <a:xfrm>
            <a:off x="4611688" y="1233488"/>
            <a:ext cx="3989387" cy="4683125"/>
          </a:xfr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AndTx" preserve="1">
  <p:cSld name="Titel, zwei Inhalte und Text">
    <p:spTree>
      <p:nvGrpSpPr>
        <p:cNvPr id="1" name=""/>
        <p:cNvGrpSpPr/>
        <p:nvPr/>
      </p:nvGrpSpPr>
      <p:grpSpPr>
        <a:xfrm>
          <a:off x="0" y="0"/>
          <a:ext cx="0" cy="0"/>
          <a:chOff x="0" y="0"/>
          <a:chExt cx="0" cy="0"/>
        </a:xfrm>
      </p:grpSpPr>
      <p:sp>
        <p:nvSpPr>
          <p:cNvPr id="2" name="Titel 1"/>
          <p:cNvSpPr>
            <a:spLocks noGrp="1"/>
          </p:cNvSpPr>
          <p:nvPr>
            <p:ph type="title"/>
          </p:nvPr>
        </p:nvSpPr>
        <p:spPr>
          <a:xfrm>
            <a:off x="501650" y="65088"/>
            <a:ext cx="8131175" cy="792162"/>
          </a:xfrm>
        </p:spPr>
        <p:txBody>
          <a:bodyPr/>
          <a:lstStyle/>
          <a:p>
            <a:r>
              <a:rPr lang="de-DE"/>
              <a:t>Titelmasterformat durch Klicken bearbeiten</a:t>
            </a:r>
            <a:endParaRPr lang="en-US"/>
          </a:p>
        </p:txBody>
      </p:sp>
      <p:sp>
        <p:nvSpPr>
          <p:cNvPr id="3" name="Inhaltsplatzhalter 2"/>
          <p:cNvSpPr>
            <a:spLocks noGrp="1"/>
          </p:cNvSpPr>
          <p:nvPr>
            <p:ph sz="quarter" idx="1" hasCustomPrompt="1"/>
          </p:nvPr>
        </p:nvSpPr>
        <p:spPr>
          <a:xfrm>
            <a:off x="469900" y="1233488"/>
            <a:ext cx="3989388" cy="2265362"/>
          </a:xfr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Inhaltsplatzhalter 3"/>
          <p:cNvSpPr>
            <a:spLocks noGrp="1"/>
          </p:cNvSpPr>
          <p:nvPr>
            <p:ph sz="quarter" idx="2" hasCustomPrompt="1"/>
          </p:nvPr>
        </p:nvSpPr>
        <p:spPr>
          <a:xfrm>
            <a:off x="469900" y="3651250"/>
            <a:ext cx="3989388" cy="2265363"/>
          </a:xfr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5" name="Textplatzhalter 4"/>
          <p:cNvSpPr>
            <a:spLocks noGrp="1"/>
          </p:cNvSpPr>
          <p:nvPr>
            <p:ph type="body" sz="half" idx="3" hasCustomPrompt="1"/>
          </p:nvPr>
        </p:nvSpPr>
        <p:spPr>
          <a:xfrm>
            <a:off x="4611688" y="1233488"/>
            <a:ext cx="3989387" cy="4683125"/>
          </a:xfr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title">
  <p:cSld name="1_Titelfolie">
    <p:spTree>
      <p:nvGrpSpPr>
        <p:cNvPr id="1" name=""/>
        <p:cNvGrpSpPr/>
        <p:nvPr/>
      </p:nvGrpSpPr>
      <p:grpSpPr>
        <a:xfrm>
          <a:off x="0" y="0"/>
          <a:ext cx="0" cy="0"/>
          <a:chOff x="0" y="0"/>
          <a:chExt cx="0" cy="0"/>
        </a:xfrm>
      </p:grpSpPr>
      <p:pic>
        <p:nvPicPr>
          <p:cNvPr id="5149" name="Picture 29" descr="IMG_0436"/>
          <p:cNvPicPr>
            <a:picLocks noChangeAspect="1" noChangeArrowheads="1"/>
          </p:cNvPicPr>
          <p:nvPr/>
        </p:nvPicPr>
        <p:blipFill>
          <a:blip r:embed="rId2" cstate="print"/>
          <a:srcRect l="29036" t="27394" r="22707" b="46948"/>
          <a:stretch>
            <a:fillRect/>
          </a:stretch>
        </p:blipFill>
        <p:spPr bwMode="auto">
          <a:xfrm>
            <a:off x="0" y="2708275"/>
            <a:ext cx="9144000" cy="3240088"/>
          </a:xfrm>
          <a:prstGeom prst="rect">
            <a:avLst/>
          </a:prstGeom>
          <a:noFill/>
        </p:spPr>
      </p:pic>
      <p:sp>
        <p:nvSpPr>
          <p:cNvPr id="5150" name="Rectangle 30"/>
          <p:cNvSpPr>
            <a:spLocks noChangeArrowheads="1"/>
          </p:cNvSpPr>
          <p:nvPr/>
        </p:nvSpPr>
        <p:spPr bwMode="auto">
          <a:xfrm>
            <a:off x="0" y="2709863"/>
            <a:ext cx="2519363" cy="3238500"/>
          </a:xfrm>
          <a:prstGeom prst="rect">
            <a:avLst/>
          </a:prstGeom>
          <a:solidFill>
            <a:srgbClr val="DDDDDD">
              <a:alpha val="60001"/>
            </a:srgbClr>
          </a:solidFill>
          <a:ln w="9525" algn="ctr">
            <a:noFill/>
            <a:miter lim="800000"/>
          </a:ln>
          <a:effectLst/>
        </p:spPr>
        <p:txBody>
          <a:bodyPr wrap="none" anchor="ctr"/>
          <a:lstStyle/>
          <a:p>
            <a:endParaRPr lang="en-US">
              <a:solidFill>
                <a:srgbClr val="000000"/>
              </a:solidFill>
            </a:endParaRPr>
          </a:p>
        </p:txBody>
      </p:sp>
      <p:sp>
        <p:nvSpPr>
          <p:cNvPr id="5151" name="Rectangle 31"/>
          <p:cNvSpPr>
            <a:spLocks noChangeArrowheads="1"/>
          </p:cNvSpPr>
          <p:nvPr/>
        </p:nvSpPr>
        <p:spPr bwMode="auto">
          <a:xfrm>
            <a:off x="6624638" y="2709863"/>
            <a:ext cx="2519362" cy="3238500"/>
          </a:xfrm>
          <a:prstGeom prst="rect">
            <a:avLst/>
          </a:prstGeom>
          <a:solidFill>
            <a:srgbClr val="DDDDDD">
              <a:alpha val="60001"/>
            </a:srgbClr>
          </a:solidFill>
          <a:ln w="9525" algn="ctr">
            <a:noFill/>
            <a:miter lim="800000"/>
          </a:ln>
          <a:effectLst/>
        </p:spPr>
        <p:txBody>
          <a:bodyPr wrap="none" anchor="ctr"/>
          <a:lstStyle/>
          <a:p>
            <a:endParaRPr lang="en-US">
              <a:solidFill>
                <a:srgbClr val="000000"/>
              </a:solidFill>
            </a:endParaRPr>
          </a:p>
        </p:txBody>
      </p:sp>
      <p:sp>
        <p:nvSpPr>
          <p:cNvPr id="5135" name="Line 15"/>
          <p:cNvSpPr>
            <a:spLocks noChangeShapeType="1"/>
          </p:cNvSpPr>
          <p:nvPr/>
        </p:nvSpPr>
        <p:spPr bwMode="auto">
          <a:xfrm>
            <a:off x="250825" y="1125538"/>
            <a:ext cx="8618538" cy="0"/>
          </a:xfrm>
          <a:prstGeom prst="line">
            <a:avLst/>
          </a:prstGeom>
          <a:noFill/>
          <a:ln w="28575">
            <a:solidFill>
              <a:srgbClr val="99CC00"/>
            </a:solidFill>
            <a:round/>
          </a:ln>
          <a:effectLst/>
        </p:spPr>
        <p:txBody>
          <a:bodyPr/>
          <a:lstStyle/>
          <a:p>
            <a:endParaRPr lang="en-US">
              <a:solidFill>
                <a:srgbClr val="000000"/>
              </a:solidFill>
            </a:endParaRPr>
          </a:p>
        </p:txBody>
      </p:sp>
      <p:sp>
        <p:nvSpPr>
          <p:cNvPr id="5136" name="Line 16"/>
          <p:cNvSpPr>
            <a:spLocks noChangeShapeType="1"/>
          </p:cNvSpPr>
          <p:nvPr/>
        </p:nvSpPr>
        <p:spPr bwMode="auto">
          <a:xfrm>
            <a:off x="250825" y="2205038"/>
            <a:ext cx="8618538" cy="0"/>
          </a:xfrm>
          <a:prstGeom prst="line">
            <a:avLst/>
          </a:prstGeom>
          <a:noFill/>
          <a:ln w="28575">
            <a:solidFill>
              <a:schemeClr val="folHlink"/>
            </a:solidFill>
            <a:round/>
          </a:ln>
          <a:effectLst/>
        </p:spPr>
        <p:txBody>
          <a:bodyPr/>
          <a:lstStyle/>
          <a:p>
            <a:endParaRPr lang="en-US">
              <a:solidFill>
                <a:srgbClr val="000000"/>
              </a:solidFill>
            </a:endParaRPr>
          </a:p>
        </p:txBody>
      </p:sp>
      <p:sp>
        <p:nvSpPr>
          <p:cNvPr id="5138" name="Rectangle 18"/>
          <p:cNvSpPr>
            <a:spLocks noGrp="1" noChangeArrowheads="1"/>
          </p:cNvSpPr>
          <p:nvPr>
            <p:ph type="ctrTitle" sz="quarter"/>
          </p:nvPr>
        </p:nvSpPr>
        <p:spPr>
          <a:xfrm>
            <a:off x="250825" y="1103313"/>
            <a:ext cx="8642350" cy="1049337"/>
          </a:xfrm>
          <a:ln w="9525"/>
        </p:spPr>
        <p:txBody>
          <a:bodyPr/>
          <a:lstStyle>
            <a:lvl1pPr algn="ctr">
              <a:defRPr sz="2800"/>
            </a:lvl1pPr>
          </a:lstStyle>
          <a:p>
            <a:r>
              <a:rPr lang="de-DE"/>
              <a:t>Titelmasterformat durch Klicken bearbeiten</a:t>
            </a:r>
          </a:p>
        </p:txBody>
      </p:sp>
      <p:pic>
        <p:nvPicPr>
          <p:cNvPr id="5147" name="Picture 27" descr="tud_logo_rgb"/>
          <p:cNvPicPr>
            <a:picLocks noChangeAspect="1" noChangeArrowheads="1"/>
          </p:cNvPicPr>
          <p:nvPr/>
        </p:nvPicPr>
        <p:blipFill>
          <a:blip r:embed="rId3" cstate="print">
            <a:clrChange>
              <a:clrFrom>
                <a:srgbClr val="FFFFFF"/>
              </a:clrFrom>
              <a:clrTo>
                <a:srgbClr val="FFFFFF">
                  <a:alpha val="0"/>
                </a:srgbClr>
              </a:clrTo>
            </a:clrChange>
          </a:blip>
          <a:srcRect r="76474"/>
          <a:stretch>
            <a:fillRect/>
          </a:stretch>
        </p:blipFill>
        <p:spPr bwMode="auto">
          <a:xfrm>
            <a:off x="365125" y="263525"/>
            <a:ext cx="738188" cy="519113"/>
          </a:xfrm>
          <a:prstGeom prst="rect">
            <a:avLst/>
          </a:prstGeom>
          <a:noFill/>
        </p:spPr>
      </p:pic>
      <p:sp>
        <p:nvSpPr>
          <p:cNvPr id="5154" name="Text Box 34"/>
          <p:cNvSpPr txBox="1">
            <a:spLocks noChangeArrowheads="1"/>
          </p:cNvSpPr>
          <p:nvPr/>
        </p:nvSpPr>
        <p:spPr bwMode="auto">
          <a:xfrm>
            <a:off x="1108075" y="341313"/>
            <a:ext cx="3121025" cy="533400"/>
          </a:xfrm>
          <a:prstGeom prst="rect">
            <a:avLst/>
          </a:prstGeom>
          <a:noFill/>
          <a:ln w="9525" algn="ctr">
            <a:noFill/>
            <a:miter lim="800000"/>
          </a:ln>
          <a:effectLst/>
        </p:spPr>
        <p:txBody>
          <a:bodyPr>
            <a:spAutoFit/>
          </a:bodyPr>
          <a:lstStyle/>
          <a:p>
            <a:pPr>
              <a:lnSpc>
                <a:spcPct val="90000"/>
              </a:lnSpc>
            </a:pPr>
            <a:r>
              <a:rPr lang="de-DE" sz="1600">
                <a:solidFill>
                  <a:srgbClr val="000000"/>
                </a:solidFill>
                <a:latin typeface="Akkurat Light Office" pitchFamily="50" charset="0"/>
              </a:rPr>
              <a:t>technische universität</a:t>
            </a:r>
          </a:p>
          <a:p>
            <a:pPr>
              <a:lnSpc>
                <a:spcPct val="90000"/>
              </a:lnSpc>
            </a:pPr>
            <a:r>
              <a:rPr lang="de-DE" sz="1600">
                <a:solidFill>
                  <a:srgbClr val="000000"/>
                </a:solidFill>
                <a:latin typeface="Akkurat Light Office" pitchFamily="50" charset="0"/>
              </a:rPr>
              <a:t>dortmund</a:t>
            </a:r>
          </a:p>
        </p:txBody>
      </p:sp>
      <p:sp>
        <p:nvSpPr>
          <p:cNvPr id="5156" name="Rectangle 36"/>
          <p:cNvSpPr>
            <a:spLocks noChangeArrowheads="1"/>
          </p:cNvSpPr>
          <p:nvPr userDrawn="1"/>
        </p:nvSpPr>
        <p:spPr bwMode="auto">
          <a:xfrm>
            <a:off x="6548438" y="333375"/>
            <a:ext cx="2273300" cy="549275"/>
          </a:xfrm>
          <a:prstGeom prst="rect">
            <a:avLst/>
          </a:prstGeom>
          <a:noFill/>
          <a:ln w="9525">
            <a:noFill/>
            <a:miter lim="800000"/>
          </a:ln>
        </p:spPr>
        <p:txBody>
          <a:bodyPr>
            <a:spAutoFit/>
          </a:bodyPr>
          <a:lstStyle/>
          <a:p>
            <a:pPr eaLnBrk="0" hangingPunct="0"/>
            <a:r>
              <a:rPr lang="nl-NL" sz="1500">
                <a:solidFill>
                  <a:srgbClr val="000000"/>
                </a:solidFill>
                <a:latin typeface="Akkurat Light Office" pitchFamily="50" charset="0"/>
              </a:rPr>
              <a:t>Fakultät Bio- und</a:t>
            </a:r>
          </a:p>
          <a:p>
            <a:pPr eaLnBrk="0" hangingPunct="0"/>
            <a:r>
              <a:rPr lang="nl-NL" sz="1500">
                <a:solidFill>
                  <a:srgbClr val="000000"/>
                </a:solidFill>
                <a:latin typeface="Akkurat Light Office" pitchFamily="50" charset="0"/>
              </a:rPr>
              <a:t>Chemieingenieurwesen</a:t>
            </a:r>
          </a:p>
        </p:txBody>
      </p:sp>
      <p:pic>
        <p:nvPicPr>
          <p:cNvPr id="5157" name="Picture 37" descr="bci_logo_rgb_neu_03_300dpi"/>
          <p:cNvPicPr>
            <a:picLocks noChangeAspect="1" noChangeArrowheads="1"/>
          </p:cNvPicPr>
          <p:nvPr userDrawn="1"/>
        </p:nvPicPr>
        <p:blipFill>
          <a:blip r:embed="rId4" cstate="print"/>
          <a:srcRect/>
          <a:stretch>
            <a:fillRect/>
          </a:stretch>
        </p:blipFill>
        <p:spPr bwMode="auto">
          <a:xfrm>
            <a:off x="5688013" y="295275"/>
            <a:ext cx="852487" cy="511175"/>
          </a:xfrm>
          <a:prstGeom prst="rect">
            <a:avLst/>
          </a:prstGeom>
          <a:noFill/>
        </p:spPr>
      </p:pic>
    </p:spTree>
  </p:cSld>
  <p:clrMapOvr>
    <a:masterClrMapping/>
  </p:clrMapOv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title" preserve="1">
  <p:cSld name="Titelfolie">
    <p:spTree>
      <p:nvGrpSpPr>
        <p:cNvPr id="1" name=""/>
        <p:cNvGrpSpPr/>
        <p:nvPr/>
      </p:nvGrpSpPr>
      <p:grpSpPr>
        <a:xfrm>
          <a:off x="0" y="0"/>
          <a:ext cx="0" cy="0"/>
          <a:chOff x="0" y="0"/>
          <a:chExt cx="0" cy="0"/>
        </a:xfrm>
      </p:grpSpPr>
      <p:sp>
        <p:nvSpPr>
          <p:cNvPr id="14" name="Rectangle 4"/>
          <p:cNvSpPr>
            <a:spLocks noChangeArrowheads="1"/>
          </p:cNvSpPr>
          <p:nvPr userDrawn="1"/>
        </p:nvSpPr>
        <p:spPr bwMode="auto">
          <a:xfrm>
            <a:off x="2632075" y="390525"/>
            <a:ext cx="5162550" cy="549275"/>
          </a:xfrm>
          <a:prstGeom prst="rect">
            <a:avLst/>
          </a:prstGeom>
          <a:noFill/>
          <a:ln w="9525">
            <a:noFill/>
            <a:miter lim="800000"/>
          </a:ln>
        </p:spPr>
        <p:txBody>
          <a:bodyPr>
            <a:spAutoFit/>
          </a:bodyPr>
          <a:lstStyle/>
          <a:p>
            <a:pPr algn="r" eaLnBrk="0" hangingPunct="0">
              <a:defRPr/>
            </a:pPr>
            <a:r>
              <a:rPr lang="nl-NL" sz="1500">
                <a:solidFill>
                  <a:srgbClr val="000000"/>
                </a:solidFill>
                <a:latin typeface="Arial Narrow" pitchFamily="34" charset="0"/>
              </a:rPr>
              <a:t>Department of Biochemical and Chemical Engineering</a:t>
            </a:r>
          </a:p>
          <a:p>
            <a:pPr algn="r" eaLnBrk="0" hangingPunct="0">
              <a:defRPr/>
            </a:pPr>
            <a:r>
              <a:rPr lang="nl-NL" sz="1500">
                <a:solidFill>
                  <a:srgbClr val="000000"/>
                </a:solidFill>
                <a:latin typeface="Arial Narrow" pitchFamily="34" charset="0"/>
              </a:rPr>
              <a:t>Process Dynamics and Operations Group (DYN)</a:t>
            </a:r>
          </a:p>
        </p:txBody>
      </p:sp>
      <p:sp>
        <p:nvSpPr>
          <p:cNvPr id="15" name="Line 5"/>
          <p:cNvSpPr>
            <a:spLocks noChangeShapeType="1"/>
          </p:cNvSpPr>
          <p:nvPr userDrawn="1"/>
        </p:nvSpPr>
        <p:spPr bwMode="auto">
          <a:xfrm>
            <a:off x="214313" y="1052513"/>
            <a:ext cx="8675687" cy="0"/>
          </a:xfrm>
          <a:prstGeom prst="line">
            <a:avLst/>
          </a:prstGeom>
          <a:noFill/>
          <a:ln w="19050">
            <a:solidFill>
              <a:srgbClr val="84B819"/>
            </a:solidFill>
            <a:round/>
          </a:ln>
        </p:spPr>
        <p:txBody>
          <a:bodyPr wrap="none" anchor="ctr"/>
          <a:lstStyle/>
          <a:p>
            <a:pPr>
              <a:defRPr/>
            </a:pPr>
            <a:endParaRPr lang="en-US" sz="1800">
              <a:solidFill>
                <a:srgbClr val="000000"/>
              </a:solidFill>
              <a:latin typeface="Arial" panose="020B0604020202020204" pitchFamily="34" charset="0"/>
            </a:endParaRPr>
          </a:p>
        </p:txBody>
      </p:sp>
      <p:sp>
        <p:nvSpPr>
          <p:cNvPr id="16" name="Line 6"/>
          <p:cNvSpPr>
            <a:spLocks noChangeShapeType="1"/>
          </p:cNvSpPr>
          <p:nvPr userDrawn="1"/>
        </p:nvSpPr>
        <p:spPr bwMode="auto">
          <a:xfrm>
            <a:off x="230188" y="6092825"/>
            <a:ext cx="8675687" cy="0"/>
          </a:xfrm>
          <a:prstGeom prst="line">
            <a:avLst/>
          </a:prstGeom>
          <a:noFill/>
          <a:ln w="19050">
            <a:solidFill>
              <a:srgbClr val="84B819"/>
            </a:solidFill>
            <a:round/>
          </a:ln>
        </p:spPr>
        <p:txBody>
          <a:bodyPr wrap="none" anchor="ctr"/>
          <a:lstStyle/>
          <a:p>
            <a:pPr>
              <a:defRPr/>
            </a:pPr>
            <a:endParaRPr lang="en-US" sz="1800">
              <a:solidFill>
                <a:srgbClr val="000000"/>
              </a:solidFill>
              <a:latin typeface="Arial" panose="020B0604020202020204" pitchFamily="34" charset="0"/>
            </a:endParaRPr>
          </a:p>
        </p:txBody>
      </p:sp>
      <p:pic>
        <p:nvPicPr>
          <p:cNvPr id="368645" name="Picture 7" descr="tud_logo_rgb"/>
          <p:cNvPicPr>
            <a:picLocks noChangeAspect="1" noChangeArrowheads="1"/>
          </p:cNvPicPr>
          <p:nvPr userDrawn="1"/>
        </p:nvPicPr>
        <p:blipFill>
          <a:blip r:embed="rId3" cstate="print"/>
          <a:srcRect/>
          <a:stretch>
            <a:fillRect/>
          </a:stretch>
        </p:blipFill>
        <p:spPr bwMode="auto">
          <a:xfrm>
            <a:off x="354013" y="371475"/>
            <a:ext cx="2879725" cy="463550"/>
          </a:xfrm>
          <a:prstGeom prst="rect">
            <a:avLst/>
          </a:prstGeom>
          <a:noFill/>
          <a:ln w="9525">
            <a:noFill/>
            <a:miter lim="800000"/>
            <a:headEnd/>
            <a:tailEnd/>
          </a:ln>
        </p:spPr>
      </p:pic>
      <p:sp>
        <p:nvSpPr>
          <p:cNvPr id="18" name="Rectangle 8"/>
          <p:cNvSpPr>
            <a:spLocks noChangeArrowheads="1"/>
          </p:cNvSpPr>
          <p:nvPr userDrawn="1"/>
        </p:nvSpPr>
        <p:spPr bwMode="auto">
          <a:xfrm>
            <a:off x="344488" y="1125538"/>
            <a:ext cx="8424862" cy="4895850"/>
          </a:xfrm>
          <a:prstGeom prst="rect">
            <a:avLst/>
          </a:prstGeom>
          <a:gradFill rotWithShape="1">
            <a:gsLst>
              <a:gs pos="0">
                <a:srgbClr val="DDDDDD">
                  <a:alpha val="20000"/>
                </a:srgbClr>
              </a:gs>
              <a:gs pos="100000">
                <a:srgbClr val="DDDDDD">
                  <a:gamma/>
                  <a:shade val="46275"/>
                  <a:invGamma/>
                  <a:alpha val="10001"/>
                </a:srgbClr>
              </a:gs>
            </a:gsLst>
            <a:lin ang="5400000" scaled="1"/>
          </a:gradFill>
          <a:ln w="9525">
            <a:noFill/>
            <a:miter lim="800000"/>
          </a:ln>
          <a:effectLst/>
        </p:spPr>
        <p:txBody>
          <a:bodyPr wrap="none" anchor="ctr"/>
          <a:lstStyle/>
          <a:p>
            <a:pPr>
              <a:defRPr/>
            </a:pPr>
            <a:endParaRPr lang="en-US" sz="1800">
              <a:solidFill>
                <a:srgbClr val="000000"/>
              </a:solidFill>
              <a:latin typeface="Arial" panose="020B0604020202020204" pitchFamily="34" charset="0"/>
            </a:endParaRPr>
          </a:p>
        </p:txBody>
      </p:sp>
      <p:sp>
        <p:nvSpPr>
          <p:cNvPr id="19" name="Rectangle 9"/>
          <p:cNvSpPr>
            <a:spLocks noChangeArrowheads="1"/>
          </p:cNvSpPr>
          <p:nvPr userDrawn="1"/>
        </p:nvSpPr>
        <p:spPr bwMode="auto">
          <a:xfrm>
            <a:off x="9036050" y="1279525"/>
            <a:ext cx="114300" cy="2611438"/>
          </a:xfrm>
          <a:prstGeom prst="rect">
            <a:avLst/>
          </a:prstGeom>
          <a:solidFill>
            <a:srgbClr val="FF7313">
              <a:alpha val="86000"/>
            </a:srgbClr>
          </a:solidFill>
          <a:ln w="9525">
            <a:noFill/>
            <a:miter lim="800000"/>
          </a:ln>
          <a:effectLst/>
        </p:spPr>
        <p:txBody>
          <a:bodyPr wrap="none" anchor="ctr"/>
          <a:lstStyle/>
          <a:p>
            <a:pPr>
              <a:defRPr/>
            </a:pPr>
            <a:endParaRPr lang="en-US" sz="1800">
              <a:solidFill>
                <a:srgbClr val="000000"/>
              </a:solidFill>
              <a:latin typeface="Arial" panose="020B0604020202020204" pitchFamily="34" charset="0"/>
            </a:endParaRPr>
          </a:p>
        </p:txBody>
      </p:sp>
      <p:sp>
        <p:nvSpPr>
          <p:cNvPr id="20" name="Rectangle 10"/>
          <p:cNvSpPr>
            <a:spLocks noChangeArrowheads="1"/>
          </p:cNvSpPr>
          <p:nvPr userDrawn="1"/>
        </p:nvSpPr>
        <p:spPr bwMode="auto">
          <a:xfrm>
            <a:off x="9036050" y="3556000"/>
            <a:ext cx="107950" cy="2305050"/>
          </a:xfrm>
          <a:prstGeom prst="rect">
            <a:avLst/>
          </a:prstGeom>
          <a:solidFill>
            <a:srgbClr val="CBCBCB"/>
          </a:solidFill>
          <a:ln w="9525">
            <a:noFill/>
            <a:miter lim="800000"/>
          </a:ln>
          <a:effectLst/>
        </p:spPr>
        <p:txBody>
          <a:bodyPr wrap="none" anchor="ctr"/>
          <a:lstStyle/>
          <a:p>
            <a:pPr>
              <a:defRPr/>
            </a:pPr>
            <a:endParaRPr lang="en-US" sz="1800">
              <a:solidFill>
                <a:srgbClr val="000000"/>
              </a:solidFill>
              <a:latin typeface="Arial" panose="020B0604020202020204" pitchFamily="34" charset="0"/>
            </a:endParaRPr>
          </a:p>
        </p:txBody>
      </p:sp>
      <p:pic>
        <p:nvPicPr>
          <p:cNvPr id="368649" name="Picture 11" descr="LogoNeu"/>
          <p:cNvPicPr>
            <a:picLocks noChangeAspect="1" noChangeArrowheads="1"/>
          </p:cNvPicPr>
          <p:nvPr userDrawn="1"/>
        </p:nvPicPr>
        <p:blipFill>
          <a:blip r:embed="rId4" cstate="print"/>
          <a:srcRect/>
          <a:stretch>
            <a:fillRect/>
          </a:stretch>
        </p:blipFill>
        <p:spPr bwMode="auto">
          <a:xfrm>
            <a:off x="7602538" y="6135688"/>
            <a:ext cx="1319212" cy="381000"/>
          </a:xfrm>
          <a:prstGeom prst="rect">
            <a:avLst/>
          </a:prstGeom>
          <a:noFill/>
          <a:ln w="9525">
            <a:noFill/>
            <a:miter lim="800000"/>
            <a:headEnd/>
            <a:tailEnd/>
          </a:ln>
        </p:spPr>
      </p:pic>
      <p:sp>
        <p:nvSpPr>
          <p:cNvPr id="22" name="Text Box 12"/>
          <p:cNvSpPr txBox="1">
            <a:spLocks noChangeArrowheads="1"/>
          </p:cNvSpPr>
          <p:nvPr userDrawn="1"/>
        </p:nvSpPr>
        <p:spPr bwMode="auto">
          <a:xfrm>
            <a:off x="7502525" y="6454775"/>
            <a:ext cx="1127125" cy="393700"/>
          </a:xfrm>
          <a:prstGeom prst="rect">
            <a:avLst/>
          </a:prstGeom>
          <a:noFill/>
          <a:ln w="9525">
            <a:noFill/>
            <a:miter lim="800000"/>
          </a:ln>
          <a:effectLst/>
        </p:spPr>
        <p:txBody>
          <a:bodyPr wrap="none" lIns="90000" tIns="46800" rIns="90000" bIns="46800">
            <a:spAutoFit/>
          </a:bodyPr>
          <a:lstStyle/>
          <a:p>
            <a:pPr eaLnBrk="0" hangingPunct="0">
              <a:lnSpc>
                <a:spcPct val="90000"/>
              </a:lnSpc>
              <a:defRPr/>
            </a:pPr>
            <a:r>
              <a:rPr lang="de-DE" sz="1100">
                <a:solidFill>
                  <a:srgbClr val="4F5150"/>
                </a:solidFill>
                <a:latin typeface="Arial Narrow" pitchFamily="34" charset="0"/>
              </a:rPr>
              <a:t>Process </a:t>
            </a:r>
            <a:r>
              <a:rPr lang="de-DE" sz="1100">
                <a:solidFill>
                  <a:srgbClr val="FF9B13"/>
                </a:solidFill>
                <a:latin typeface="Arial Narrow" pitchFamily="34" charset="0"/>
              </a:rPr>
              <a:t>Dyn</a:t>
            </a:r>
            <a:r>
              <a:rPr lang="de-DE" sz="1100">
                <a:solidFill>
                  <a:srgbClr val="4F5150"/>
                </a:solidFill>
                <a:latin typeface="Arial Narrow" pitchFamily="34" charset="0"/>
              </a:rPr>
              <a:t>amics</a:t>
            </a:r>
          </a:p>
          <a:p>
            <a:pPr eaLnBrk="0" hangingPunct="0">
              <a:lnSpc>
                <a:spcPct val="90000"/>
              </a:lnSpc>
              <a:defRPr/>
            </a:pPr>
            <a:r>
              <a:rPr lang="de-DE" sz="1100">
                <a:solidFill>
                  <a:srgbClr val="4F5150"/>
                </a:solidFill>
                <a:latin typeface="Arial Narrow" pitchFamily="34" charset="0"/>
              </a:rPr>
              <a:t>and Operations</a:t>
            </a:r>
          </a:p>
        </p:txBody>
      </p:sp>
      <p:graphicFrame>
        <p:nvGraphicFramePr>
          <p:cNvPr id="368651" name="Object 13"/>
          <p:cNvGraphicFramePr>
            <a:graphicFrameLocks noChangeAspect="1"/>
          </p:cNvGraphicFramePr>
          <p:nvPr/>
        </p:nvGraphicFramePr>
        <p:xfrm>
          <a:off x="7920038" y="358775"/>
          <a:ext cx="863600" cy="538163"/>
        </p:xfrm>
        <a:graphic>
          <a:graphicData uri="http://schemas.openxmlformats.org/presentationml/2006/ole">
            <mc:AlternateContent xmlns:mc="http://schemas.openxmlformats.org/markup-compatibility/2006">
              <mc:Choice xmlns:v="urn:schemas-microsoft-com:vml" Requires="v">
                <p:oleObj spid="_x0000_s393480" name="Bild" r:id="rId5" imgW="1828800" imgH="1143000" progId="StaticMetafile">
                  <p:embed/>
                </p:oleObj>
              </mc:Choice>
              <mc:Fallback>
                <p:oleObj name="Bild" r:id="rId5" imgW="1828800" imgH="1143000" progId="StaticMetafile">
                  <p:embed/>
                  <p:pic>
                    <p:nvPicPr>
                      <p:cNvPr id="0" name="Bild 39332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20038" y="358775"/>
                        <a:ext cx="863600" cy="538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en-US"/>
          </a:p>
        </p:txBody>
      </p:sp>
      <p:sp>
        <p:nvSpPr>
          <p:cNvPr id="3" name="Inhaltsplatzhalter 2"/>
          <p:cNvSpPr>
            <a:spLocks noGrp="1"/>
          </p:cNvSpPr>
          <p:nvPr>
            <p:ph idx="1" hasCustomPrompt="1"/>
          </p:nvPr>
        </p:nvSpPr>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722313" y="4406900"/>
            <a:ext cx="7772400" cy="1362075"/>
          </a:xfrm>
        </p:spPr>
        <p:txBody>
          <a:bodyPr anchor="t"/>
          <a:lstStyle>
            <a:lvl1pPr algn="l">
              <a:defRPr sz="4000" b="1" cap="all"/>
            </a:lvl1pPr>
          </a:lstStyle>
          <a:p>
            <a:r>
              <a:rPr lang="de-DE" dirty="0"/>
              <a:t>Titelmasterformat durch Klicken bearbeiten</a:t>
            </a:r>
            <a:endParaRPr lang="en-US" dirty="0"/>
          </a:p>
        </p:txBody>
      </p:sp>
      <p:sp>
        <p:nvSpPr>
          <p:cNvPr id="3" name="Textplatzhalter 2"/>
          <p:cNvSpPr>
            <a:spLocks noGrp="1"/>
          </p:cNvSpPr>
          <p:nvPr>
            <p:ph type="body" idx="1" hasCustomPrompt="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de-DE"/>
              <a:t>Textmasterformate durch Klicken bearbeiten</a:t>
            </a:r>
          </a:p>
        </p:txBody>
      </p:sp>
    </p:spTree>
  </p:cSld>
  <p:clrMapOvr>
    <a:masterClrMapping/>
  </p:clrMapOvr>
  <p:transition spd="med"/>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reserve="1">
  <p:cSld name="Abschnitts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722313" y="4406900"/>
            <a:ext cx="7772400" cy="1362075"/>
          </a:xfrm>
        </p:spPr>
        <p:txBody>
          <a:bodyPr anchor="t"/>
          <a:lstStyle>
            <a:lvl1pPr algn="l">
              <a:defRPr sz="4000" b="1" cap="all"/>
            </a:lvl1pPr>
          </a:lstStyle>
          <a:p>
            <a:r>
              <a:rPr lang="de-DE"/>
              <a:t>Titelmasterformat durch Klicken bearbeiten</a:t>
            </a:r>
            <a:endParaRPr lang="en-US"/>
          </a:p>
        </p:txBody>
      </p:sp>
      <p:sp>
        <p:nvSpPr>
          <p:cNvPr id="3" name="Textplatzhalter 2"/>
          <p:cNvSpPr>
            <a:spLocks noGrp="1"/>
          </p:cNvSpPr>
          <p:nvPr>
            <p:ph type="body" idx="1" hasCustomPrompt="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de-DE"/>
              <a:t>Textmasterformate durch Klicken bearbeiten</a:t>
            </a:r>
          </a:p>
        </p:txBody>
      </p:sp>
    </p:spTree>
  </p:cSld>
  <p:clrMapOvr>
    <a:masterClrMapping/>
  </p:clrMapOvr>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en-US"/>
          </a:p>
        </p:txBody>
      </p:sp>
      <p:sp>
        <p:nvSpPr>
          <p:cNvPr id="3" name="Inhaltsplatzhalter 2"/>
          <p:cNvSpPr>
            <a:spLocks noGrp="1"/>
          </p:cNvSpPr>
          <p:nvPr>
            <p:ph sz="half" idx="1" hasCustomPrompt="1"/>
          </p:nvPr>
        </p:nvSpPr>
        <p:spPr>
          <a:xfrm>
            <a:off x="469900" y="1233488"/>
            <a:ext cx="3989388" cy="46831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Inhaltsplatzhalter 3"/>
          <p:cNvSpPr>
            <a:spLocks noGrp="1"/>
          </p:cNvSpPr>
          <p:nvPr>
            <p:ph sz="half" idx="2" hasCustomPrompt="1"/>
          </p:nvPr>
        </p:nvSpPr>
        <p:spPr>
          <a:xfrm>
            <a:off x="4611688" y="1233488"/>
            <a:ext cx="3989387" cy="46831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a:xfrm>
            <a:off x="457200" y="274638"/>
            <a:ext cx="8229600" cy="1143000"/>
          </a:xfrm>
        </p:spPr>
        <p:txBody>
          <a:bodyPr/>
          <a:lstStyle>
            <a:lvl1pPr>
              <a:defRPr/>
            </a:lvl1pPr>
          </a:lstStyle>
          <a:p>
            <a:r>
              <a:rPr lang="de-DE"/>
              <a:t>Titelmasterformat durch Klicken bearbeiten</a:t>
            </a:r>
            <a:endParaRPr lang="en-US"/>
          </a:p>
        </p:txBody>
      </p:sp>
      <p:sp>
        <p:nvSpPr>
          <p:cNvPr id="3" name="Textplatzhalter 2"/>
          <p:cNvSpPr>
            <a:spLocks noGrp="1"/>
          </p:cNvSpPr>
          <p:nvPr>
            <p:ph type="body" idx="1" hasCustomPrompt="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Textmasterformate durch Klicken bearbeiten</a:t>
            </a:r>
          </a:p>
        </p:txBody>
      </p:sp>
      <p:sp>
        <p:nvSpPr>
          <p:cNvPr id="4" name="Inhaltsplatzhalter 3"/>
          <p:cNvSpPr>
            <a:spLocks noGrp="1"/>
          </p:cNvSpPr>
          <p:nvPr>
            <p:ph sz="half" idx="2" hasCustomPrompt="1"/>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5" name="Textplatzhalter 4"/>
          <p:cNvSpPr>
            <a:spLocks noGrp="1"/>
          </p:cNvSpPr>
          <p:nvPr>
            <p:ph type="body" sz="quarter" idx="3" hasCustomPrompt="1"/>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Textmasterformate durch Klicken bearbeiten</a:t>
            </a:r>
          </a:p>
        </p:txBody>
      </p:sp>
      <p:sp>
        <p:nvSpPr>
          <p:cNvPr id="6" name="Inhaltsplatzhalter 5"/>
          <p:cNvSpPr>
            <a:spLocks noGrp="1"/>
          </p:cNvSpPr>
          <p:nvPr>
            <p:ph sz="quarter" idx="4" hasCustomPrompt="1"/>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en-US"/>
          </a:p>
        </p:txBody>
      </p:sp>
    </p:spTree>
  </p:cSld>
  <p:clrMapOvr>
    <a:masterClrMapping/>
  </p:clrMapOvr>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Tree>
  </p:cSld>
  <p:clrMapOvr>
    <a:masterClrMapping/>
  </p:clrMapOvr>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457200" y="273050"/>
            <a:ext cx="3008313" cy="1162050"/>
          </a:xfrm>
        </p:spPr>
        <p:txBody>
          <a:bodyPr anchor="b"/>
          <a:lstStyle>
            <a:lvl1pPr algn="l">
              <a:defRPr sz="2000" b="1"/>
            </a:lvl1pPr>
          </a:lstStyle>
          <a:p>
            <a:r>
              <a:rPr lang="de-DE"/>
              <a:t>Titelmasterformat durch Klicken bearbeiten</a:t>
            </a:r>
            <a:endParaRPr lang="en-US"/>
          </a:p>
        </p:txBody>
      </p:sp>
      <p:sp>
        <p:nvSpPr>
          <p:cNvPr id="3" name="Inhaltsplatzhalter 2"/>
          <p:cNvSpPr>
            <a:spLocks noGrp="1"/>
          </p:cNvSpPr>
          <p:nvPr>
            <p:ph idx="1" hasCustomPrompt="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Textplatzhalter 3"/>
          <p:cNvSpPr>
            <a:spLocks noGrp="1"/>
          </p:cNvSpPr>
          <p:nvPr>
            <p:ph type="body" sz="half" idx="2" hasCustomPrompt="1"/>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Textmasterformate durch Klicken bearbeiten</a:t>
            </a:r>
          </a:p>
        </p:txBody>
      </p:sp>
    </p:spTree>
  </p:cSld>
  <p:clrMapOvr>
    <a:masterClrMapping/>
  </p:clrMapOvr>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1792288" y="4800600"/>
            <a:ext cx="5486400" cy="566738"/>
          </a:xfrm>
        </p:spPr>
        <p:txBody>
          <a:bodyPr anchor="b"/>
          <a:lstStyle>
            <a:lvl1pPr algn="l">
              <a:defRPr sz="2000" b="1"/>
            </a:lvl1pPr>
          </a:lstStyle>
          <a:p>
            <a:r>
              <a:rPr lang="de-DE"/>
              <a:t>Titelmasterformat durch Klicken bearbeiten</a:t>
            </a:r>
            <a:endParaRPr lang="en-US"/>
          </a:p>
        </p:txBody>
      </p:sp>
      <p:sp>
        <p:nvSpPr>
          <p:cNvPr id="3" name="Bildplatzhalt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platzhalter 3"/>
          <p:cNvSpPr>
            <a:spLocks noGrp="1"/>
          </p:cNvSpPr>
          <p:nvPr>
            <p:ph type="body" sz="half" idx="2" hasCustomPrompt="1"/>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Textmasterformate durch Klicken bearbeiten</a:t>
            </a:r>
          </a:p>
        </p:txBody>
      </p:sp>
    </p:spTree>
  </p:cSld>
  <p:clrMapOvr>
    <a:masterClrMapping/>
  </p:clrMapOvr>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en-US"/>
          </a:p>
        </p:txBody>
      </p:sp>
      <p:sp>
        <p:nvSpPr>
          <p:cNvPr id="3" name="Vertikaler Textplatzhalter 2"/>
          <p:cNvSpPr>
            <a:spLocks noGrp="1"/>
          </p:cNvSpPr>
          <p:nvPr>
            <p:ph type="body" orient="vert" idx="1" hasCustomPrompt="1"/>
          </p:nvPr>
        </p:nvSpPr>
        <p:spPr/>
        <p:txBody>
          <a:bodyPr vert="eaVert"/>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6592888" y="65088"/>
            <a:ext cx="2039937" cy="5851525"/>
          </a:xfrm>
        </p:spPr>
        <p:txBody>
          <a:bodyPr vert="eaVert"/>
          <a:lstStyle/>
          <a:p>
            <a:r>
              <a:rPr lang="de-DE"/>
              <a:t>Titelmasterformat durch Klicken bearbeiten</a:t>
            </a:r>
            <a:endParaRPr lang="en-US"/>
          </a:p>
        </p:txBody>
      </p:sp>
      <p:sp>
        <p:nvSpPr>
          <p:cNvPr id="3" name="Vertikaler Textplatzhalter 2"/>
          <p:cNvSpPr>
            <a:spLocks noGrp="1"/>
          </p:cNvSpPr>
          <p:nvPr>
            <p:ph type="body" orient="vert" idx="1" hasCustomPrompt="1"/>
          </p:nvPr>
        </p:nvSpPr>
        <p:spPr>
          <a:xfrm>
            <a:off x="469900" y="65088"/>
            <a:ext cx="5970588" cy="5851525"/>
          </a:xfrm>
        </p:spPr>
        <p:txBody>
          <a:bodyPr vert="eaVert"/>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txAndObj" preserve="1">
  <p:cSld name="Titel, Text und Inhalt">
    <p:spTree>
      <p:nvGrpSpPr>
        <p:cNvPr id="1" name=""/>
        <p:cNvGrpSpPr/>
        <p:nvPr/>
      </p:nvGrpSpPr>
      <p:grpSpPr>
        <a:xfrm>
          <a:off x="0" y="0"/>
          <a:ext cx="0" cy="0"/>
          <a:chOff x="0" y="0"/>
          <a:chExt cx="0" cy="0"/>
        </a:xfrm>
      </p:grpSpPr>
      <p:sp>
        <p:nvSpPr>
          <p:cNvPr id="2" name="Titel 1"/>
          <p:cNvSpPr>
            <a:spLocks noGrp="1"/>
          </p:cNvSpPr>
          <p:nvPr>
            <p:ph type="title"/>
          </p:nvPr>
        </p:nvSpPr>
        <p:spPr>
          <a:xfrm>
            <a:off x="501650" y="65088"/>
            <a:ext cx="8131175" cy="792162"/>
          </a:xfrm>
        </p:spPr>
        <p:txBody>
          <a:bodyPr/>
          <a:lstStyle/>
          <a:p>
            <a:r>
              <a:rPr lang="de-DE"/>
              <a:t>Titelmasterformat durch Klicken bearbeiten</a:t>
            </a:r>
            <a:endParaRPr lang="en-US"/>
          </a:p>
        </p:txBody>
      </p:sp>
      <p:sp>
        <p:nvSpPr>
          <p:cNvPr id="3" name="Textplatzhalter 2"/>
          <p:cNvSpPr>
            <a:spLocks noGrp="1"/>
          </p:cNvSpPr>
          <p:nvPr>
            <p:ph type="body" sz="half" idx="1" hasCustomPrompt="1"/>
          </p:nvPr>
        </p:nvSpPr>
        <p:spPr>
          <a:xfrm>
            <a:off x="469900" y="1233488"/>
            <a:ext cx="3989388" cy="4683125"/>
          </a:xfr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Inhaltsplatzhalter 3"/>
          <p:cNvSpPr>
            <a:spLocks noGrp="1"/>
          </p:cNvSpPr>
          <p:nvPr>
            <p:ph sz="half" idx="2" hasCustomPrompt="1"/>
          </p:nvPr>
        </p:nvSpPr>
        <p:spPr>
          <a:xfrm>
            <a:off x="4611688" y="1233488"/>
            <a:ext cx="3989387" cy="4683125"/>
          </a:xfr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en-US"/>
          </a:p>
        </p:txBody>
      </p:sp>
      <p:sp>
        <p:nvSpPr>
          <p:cNvPr id="3" name="Inhaltsplatzhalter 2"/>
          <p:cNvSpPr>
            <a:spLocks noGrp="1"/>
          </p:cNvSpPr>
          <p:nvPr>
            <p:ph sz="half" idx="1" hasCustomPrompt="1"/>
          </p:nvPr>
        </p:nvSpPr>
        <p:spPr>
          <a:xfrm>
            <a:off x="496888" y="1341438"/>
            <a:ext cx="3989387" cy="4683125"/>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Inhaltsplatzhalter 3"/>
          <p:cNvSpPr>
            <a:spLocks noGrp="1"/>
          </p:cNvSpPr>
          <p:nvPr>
            <p:ph sz="half" idx="2" hasCustomPrompt="1"/>
          </p:nvPr>
        </p:nvSpPr>
        <p:spPr>
          <a:xfrm>
            <a:off x="4638675" y="1341438"/>
            <a:ext cx="3989388" cy="4683125"/>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spd="med"/>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AndTx" preserve="1">
  <p:cSld name="Titel, zwei Inhalte und Text">
    <p:spTree>
      <p:nvGrpSpPr>
        <p:cNvPr id="1" name=""/>
        <p:cNvGrpSpPr/>
        <p:nvPr/>
      </p:nvGrpSpPr>
      <p:grpSpPr>
        <a:xfrm>
          <a:off x="0" y="0"/>
          <a:ext cx="0" cy="0"/>
          <a:chOff x="0" y="0"/>
          <a:chExt cx="0" cy="0"/>
        </a:xfrm>
      </p:grpSpPr>
      <p:sp>
        <p:nvSpPr>
          <p:cNvPr id="2" name="Titel 1"/>
          <p:cNvSpPr>
            <a:spLocks noGrp="1"/>
          </p:cNvSpPr>
          <p:nvPr>
            <p:ph type="title"/>
          </p:nvPr>
        </p:nvSpPr>
        <p:spPr>
          <a:xfrm>
            <a:off x="501650" y="65088"/>
            <a:ext cx="8131175" cy="792162"/>
          </a:xfrm>
        </p:spPr>
        <p:txBody>
          <a:bodyPr/>
          <a:lstStyle/>
          <a:p>
            <a:r>
              <a:rPr lang="de-DE"/>
              <a:t>Titelmasterformat durch Klicken bearbeiten</a:t>
            </a:r>
            <a:endParaRPr lang="en-US"/>
          </a:p>
        </p:txBody>
      </p:sp>
      <p:sp>
        <p:nvSpPr>
          <p:cNvPr id="3" name="Inhaltsplatzhalter 2"/>
          <p:cNvSpPr>
            <a:spLocks noGrp="1"/>
          </p:cNvSpPr>
          <p:nvPr>
            <p:ph sz="quarter" idx="1" hasCustomPrompt="1"/>
          </p:nvPr>
        </p:nvSpPr>
        <p:spPr>
          <a:xfrm>
            <a:off x="469900" y="1233488"/>
            <a:ext cx="3989388" cy="2265362"/>
          </a:xfr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Inhaltsplatzhalter 3"/>
          <p:cNvSpPr>
            <a:spLocks noGrp="1"/>
          </p:cNvSpPr>
          <p:nvPr>
            <p:ph sz="quarter" idx="2" hasCustomPrompt="1"/>
          </p:nvPr>
        </p:nvSpPr>
        <p:spPr>
          <a:xfrm>
            <a:off x="469900" y="3651250"/>
            <a:ext cx="3989388" cy="2265363"/>
          </a:xfr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5" name="Textplatzhalter 4"/>
          <p:cNvSpPr>
            <a:spLocks noGrp="1"/>
          </p:cNvSpPr>
          <p:nvPr>
            <p:ph type="body" sz="half" idx="3" hasCustomPrompt="1"/>
          </p:nvPr>
        </p:nvSpPr>
        <p:spPr>
          <a:xfrm>
            <a:off x="4611688" y="1233488"/>
            <a:ext cx="3989387" cy="4683125"/>
          </a:xfr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type="title" preserve="1">
  <p:cSld name="Titelfolie">
    <p:spTree>
      <p:nvGrpSpPr>
        <p:cNvPr id="1" name=""/>
        <p:cNvGrpSpPr/>
        <p:nvPr/>
      </p:nvGrpSpPr>
      <p:grpSpPr>
        <a:xfrm>
          <a:off x="0" y="0"/>
          <a:ext cx="0" cy="0"/>
          <a:chOff x="0" y="0"/>
          <a:chExt cx="0" cy="0"/>
        </a:xfrm>
      </p:grpSpPr>
      <p:sp>
        <p:nvSpPr>
          <p:cNvPr id="14" name="Rectangle 4"/>
          <p:cNvSpPr>
            <a:spLocks noChangeArrowheads="1"/>
          </p:cNvSpPr>
          <p:nvPr userDrawn="1"/>
        </p:nvSpPr>
        <p:spPr bwMode="auto">
          <a:xfrm>
            <a:off x="2632075" y="390525"/>
            <a:ext cx="5162550" cy="549275"/>
          </a:xfrm>
          <a:prstGeom prst="rect">
            <a:avLst/>
          </a:prstGeom>
          <a:noFill/>
          <a:ln w="9525">
            <a:noFill/>
            <a:miter lim="800000"/>
          </a:ln>
        </p:spPr>
        <p:txBody>
          <a:bodyPr>
            <a:spAutoFit/>
          </a:bodyPr>
          <a:lstStyle/>
          <a:p>
            <a:pPr algn="r" eaLnBrk="0" hangingPunct="0">
              <a:defRPr/>
            </a:pPr>
            <a:r>
              <a:rPr lang="nl-NL" sz="1500">
                <a:solidFill>
                  <a:srgbClr val="000000"/>
                </a:solidFill>
                <a:latin typeface="Arial Narrow" pitchFamily="34" charset="0"/>
              </a:rPr>
              <a:t>Department of Biochemical and Chemical Engineering</a:t>
            </a:r>
          </a:p>
          <a:p>
            <a:pPr algn="r" eaLnBrk="0" hangingPunct="0">
              <a:defRPr/>
            </a:pPr>
            <a:r>
              <a:rPr lang="nl-NL" sz="1500">
                <a:solidFill>
                  <a:srgbClr val="000000"/>
                </a:solidFill>
                <a:latin typeface="Arial Narrow" pitchFamily="34" charset="0"/>
              </a:rPr>
              <a:t>Process Dynamics and Operations Group (DYN)</a:t>
            </a:r>
          </a:p>
        </p:txBody>
      </p:sp>
      <p:sp>
        <p:nvSpPr>
          <p:cNvPr id="15" name="Line 5"/>
          <p:cNvSpPr>
            <a:spLocks noChangeShapeType="1"/>
          </p:cNvSpPr>
          <p:nvPr userDrawn="1"/>
        </p:nvSpPr>
        <p:spPr bwMode="auto">
          <a:xfrm>
            <a:off x="214313" y="1052513"/>
            <a:ext cx="8675687" cy="0"/>
          </a:xfrm>
          <a:prstGeom prst="line">
            <a:avLst/>
          </a:prstGeom>
          <a:noFill/>
          <a:ln w="19050">
            <a:solidFill>
              <a:srgbClr val="84B819"/>
            </a:solidFill>
            <a:round/>
          </a:ln>
        </p:spPr>
        <p:txBody>
          <a:bodyPr wrap="none" anchor="ctr"/>
          <a:lstStyle/>
          <a:p>
            <a:pPr>
              <a:defRPr/>
            </a:pPr>
            <a:endParaRPr lang="en-US" sz="1800">
              <a:solidFill>
                <a:srgbClr val="000000"/>
              </a:solidFill>
              <a:latin typeface="Arial" panose="020B0604020202020204" pitchFamily="34" charset="0"/>
            </a:endParaRPr>
          </a:p>
        </p:txBody>
      </p:sp>
      <p:sp>
        <p:nvSpPr>
          <p:cNvPr id="16" name="Line 6"/>
          <p:cNvSpPr>
            <a:spLocks noChangeShapeType="1"/>
          </p:cNvSpPr>
          <p:nvPr userDrawn="1"/>
        </p:nvSpPr>
        <p:spPr bwMode="auto">
          <a:xfrm>
            <a:off x="230188" y="6092825"/>
            <a:ext cx="8675687" cy="0"/>
          </a:xfrm>
          <a:prstGeom prst="line">
            <a:avLst/>
          </a:prstGeom>
          <a:noFill/>
          <a:ln w="19050">
            <a:solidFill>
              <a:srgbClr val="84B819"/>
            </a:solidFill>
            <a:round/>
          </a:ln>
        </p:spPr>
        <p:txBody>
          <a:bodyPr wrap="none" anchor="ctr"/>
          <a:lstStyle/>
          <a:p>
            <a:pPr>
              <a:defRPr/>
            </a:pPr>
            <a:endParaRPr lang="en-US" sz="1800">
              <a:solidFill>
                <a:srgbClr val="000000"/>
              </a:solidFill>
              <a:latin typeface="Arial" panose="020B0604020202020204" pitchFamily="34" charset="0"/>
            </a:endParaRPr>
          </a:p>
        </p:txBody>
      </p:sp>
      <p:pic>
        <p:nvPicPr>
          <p:cNvPr id="368645" name="Picture 7" descr="tud_logo_rgb"/>
          <p:cNvPicPr>
            <a:picLocks noChangeAspect="1" noChangeArrowheads="1"/>
          </p:cNvPicPr>
          <p:nvPr userDrawn="1"/>
        </p:nvPicPr>
        <p:blipFill>
          <a:blip r:embed="rId3" cstate="print"/>
          <a:srcRect/>
          <a:stretch>
            <a:fillRect/>
          </a:stretch>
        </p:blipFill>
        <p:spPr bwMode="auto">
          <a:xfrm>
            <a:off x="354013" y="371475"/>
            <a:ext cx="2879725" cy="463550"/>
          </a:xfrm>
          <a:prstGeom prst="rect">
            <a:avLst/>
          </a:prstGeom>
          <a:noFill/>
          <a:ln w="9525">
            <a:noFill/>
            <a:miter lim="800000"/>
            <a:headEnd/>
            <a:tailEnd/>
          </a:ln>
        </p:spPr>
      </p:pic>
      <p:sp>
        <p:nvSpPr>
          <p:cNvPr id="18" name="Rectangle 8"/>
          <p:cNvSpPr>
            <a:spLocks noChangeArrowheads="1"/>
          </p:cNvSpPr>
          <p:nvPr userDrawn="1"/>
        </p:nvSpPr>
        <p:spPr bwMode="auto">
          <a:xfrm>
            <a:off x="344488" y="1125538"/>
            <a:ext cx="8424862" cy="4895850"/>
          </a:xfrm>
          <a:prstGeom prst="rect">
            <a:avLst/>
          </a:prstGeom>
          <a:gradFill rotWithShape="1">
            <a:gsLst>
              <a:gs pos="0">
                <a:srgbClr val="DDDDDD">
                  <a:alpha val="20000"/>
                </a:srgbClr>
              </a:gs>
              <a:gs pos="100000">
                <a:srgbClr val="DDDDDD">
                  <a:gamma/>
                  <a:shade val="46275"/>
                  <a:invGamma/>
                  <a:alpha val="10001"/>
                </a:srgbClr>
              </a:gs>
            </a:gsLst>
            <a:lin ang="5400000" scaled="1"/>
          </a:gradFill>
          <a:ln w="9525">
            <a:noFill/>
            <a:miter lim="800000"/>
          </a:ln>
          <a:effectLst/>
        </p:spPr>
        <p:txBody>
          <a:bodyPr wrap="none" anchor="ctr"/>
          <a:lstStyle/>
          <a:p>
            <a:pPr>
              <a:defRPr/>
            </a:pPr>
            <a:endParaRPr lang="en-US" sz="1800">
              <a:solidFill>
                <a:srgbClr val="000000"/>
              </a:solidFill>
              <a:latin typeface="Arial" panose="020B0604020202020204" pitchFamily="34" charset="0"/>
            </a:endParaRPr>
          </a:p>
        </p:txBody>
      </p:sp>
      <p:sp>
        <p:nvSpPr>
          <p:cNvPr id="19" name="Rectangle 9"/>
          <p:cNvSpPr>
            <a:spLocks noChangeArrowheads="1"/>
          </p:cNvSpPr>
          <p:nvPr userDrawn="1"/>
        </p:nvSpPr>
        <p:spPr bwMode="auto">
          <a:xfrm>
            <a:off x="9036050" y="1279525"/>
            <a:ext cx="114300" cy="2611438"/>
          </a:xfrm>
          <a:prstGeom prst="rect">
            <a:avLst/>
          </a:prstGeom>
          <a:solidFill>
            <a:srgbClr val="FF7313">
              <a:alpha val="86000"/>
            </a:srgbClr>
          </a:solidFill>
          <a:ln w="9525">
            <a:noFill/>
            <a:miter lim="800000"/>
          </a:ln>
          <a:effectLst/>
        </p:spPr>
        <p:txBody>
          <a:bodyPr wrap="none" anchor="ctr"/>
          <a:lstStyle/>
          <a:p>
            <a:pPr>
              <a:defRPr/>
            </a:pPr>
            <a:endParaRPr lang="en-US" sz="1800">
              <a:solidFill>
                <a:srgbClr val="000000"/>
              </a:solidFill>
              <a:latin typeface="Arial" panose="020B0604020202020204" pitchFamily="34" charset="0"/>
            </a:endParaRPr>
          </a:p>
        </p:txBody>
      </p:sp>
      <p:sp>
        <p:nvSpPr>
          <p:cNvPr id="20" name="Rectangle 10"/>
          <p:cNvSpPr>
            <a:spLocks noChangeArrowheads="1"/>
          </p:cNvSpPr>
          <p:nvPr userDrawn="1"/>
        </p:nvSpPr>
        <p:spPr bwMode="auto">
          <a:xfrm>
            <a:off x="9036050" y="3556000"/>
            <a:ext cx="107950" cy="2305050"/>
          </a:xfrm>
          <a:prstGeom prst="rect">
            <a:avLst/>
          </a:prstGeom>
          <a:solidFill>
            <a:srgbClr val="CBCBCB"/>
          </a:solidFill>
          <a:ln w="9525">
            <a:noFill/>
            <a:miter lim="800000"/>
          </a:ln>
          <a:effectLst/>
        </p:spPr>
        <p:txBody>
          <a:bodyPr wrap="none" anchor="ctr"/>
          <a:lstStyle/>
          <a:p>
            <a:pPr>
              <a:defRPr/>
            </a:pPr>
            <a:endParaRPr lang="en-US" sz="1800">
              <a:solidFill>
                <a:srgbClr val="000000"/>
              </a:solidFill>
              <a:latin typeface="Arial" panose="020B0604020202020204" pitchFamily="34" charset="0"/>
            </a:endParaRPr>
          </a:p>
        </p:txBody>
      </p:sp>
      <p:pic>
        <p:nvPicPr>
          <p:cNvPr id="368649" name="Picture 11" descr="LogoNeu"/>
          <p:cNvPicPr>
            <a:picLocks noChangeAspect="1" noChangeArrowheads="1"/>
          </p:cNvPicPr>
          <p:nvPr userDrawn="1"/>
        </p:nvPicPr>
        <p:blipFill>
          <a:blip r:embed="rId4" cstate="print"/>
          <a:srcRect/>
          <a:stretch>
            <a:fillRect/>
          </a:stretch>
        </p:blipFill>
        <p:spPr bwMode="auto">
          <a:xfrm>
            <a:off x="7602538" y="6135688"/>
            <a:ext cx="1319212" cy="381000"/>
          </a:xfrm>
          <a:prstGeom prst="rect">
            <a:avLst/>
          </a:prstGeom>
          <a:noFill/>
          <a:ln w="9525">
            <a:noFill/>
            <a:miter lim="800000"/>
            <a:headEnd/>
            <a:tailEnd/>
          </a:ln>
        </p:spPr>
      </p:pic>
      <p:sp>
        <p:nvSpPr>
          <p:cNvPr id="22" name="Text Box 12"/>
          <p:cNvSpPr txBox="1">
            <a:spLocks noChangeArrowheads="1"/>
          </p:cNvSpPr>
          <p:nvPr userDrawn="1"/>
        </p:nvSpPr>
        <p:spPr bwMode="auto">
          <a:xfrm>
            <a:off x="7502525" y="6454775"/>
            <a:ext cx="1127125" cy="393700"/>
          </a:xfrm>
          <a:prstGeom prst="rect">
            <a:avLst/>
          </a:prstGeom>
          <a:noFill/>
          <a:ln w="9525">
            <a:noFill/>
            <a:miter lim="800000"/>
          </a:ln>
          <a:effectLst/>
        </p:spPr>
        <p:txBody>
          <a:bodyPr wrap="none" lIns="90000" tIns="46800" rIns="90000" bIns="46800">
            <a:spAutoFit/>
          </a:bodyPr>
          <a:lstStyle/>
          <a:p>
            <a:pPr eaLnBrk="0" hangingPunct="0">
              <a:lnSpc>
                <a:spcPct val="90000"/>
              </a:lnSpc>
              <a:defRPr/>
            </a:pPr>
            <a:r>
              <a:rPr lang="de-DE" sz="1100">
                <a:solidFill>
                  <a:srgbClr val="4F5150"/>
                </a:solidFill>
                <a:latin typeface="Arial Narrow" pitchFamily="34" charset="0"/>
              </a:rPr>
              <a:t>Process </a:t>
            </a:r>
            <a:r>
              <a:rPr lang="de-DE" sz="1100">
                <a:solidFill>
                  <a:srgbClr val="FF9B13"/>
                </a:solidFill>
                <a:latin typeface="Arial Narrow" pitchFamily="34" charset="0"/>
              </a:rPr>
              <a:t>Dyn</a:t>
            </a:r>
            <a:r>
              <a:rPr lang="de-DE" sz="1100">
                <a:solidFill>
                  <a:srgbClr val="4F5150"/>
                </a:solidFill>
                <a:latin typeface="Arial Narrow" pitchFamily="34" charset="0"/>
              </a:rPr>
              <a:t>amics</a:t>
            </a:r>
          </a:p>
          <a:p>
            <a:pPr eaLnBrk="0" hangingPunct="0">
              <a:lnSpc>
                <a:spcPct val="90000"/>
              </a:lnSpc>
              <a:defRPr/>
            </a:pPr>
            <a:r>
              <a:rPr lang="de-DE" sz="1100">
                <a:solidFill>
                  <a:srgbClr val="4F5150"/>
                </a:solidFill>
                <a:latin typeface="Arial Narrow" pitchFamily="34" charset="0"/>
              </a:rPr>
              <a:t>and Operations</a:t>
            </a:r>
          </a:p>
        </p:txBody>
      </p:sp>
      <p:graphicFrame>
        <p:nvGraphicFramePr>
          <p:cNvPr id="368651" name="Object 13"/>
          <p:cNvGraphicFramePr>
            <a:graphicFrameLocks noChangeAspect="1"/>
          </p:cNvGraphicFramePr>
          <p:nvPr/>
        </p:nvGraphicFramePr>
        <p:xfrm>
          <a:off x="7920038" y="358775"/>
          <a:ext cx="863600" cy="538163"/>
        </p:xfrm>
        <a:graphic>
          <a:graphicData uri="http://schemas.openxmlformats.org/presentationml/2006/ole">
            <mc:AlternateContent xmlns:mc="http://schemas.openxmlformats.org/markup-compatibility/2006">
              <mc:Choice xmlns:v="urn:schemas-microsoft-com:vml" Requires="v">
                <p:oleObj spid="_x0000_s394501" name="Bild" r:id="rId5" imgW="1828800" imgH="1143000" progId="StaticMetafile">
                  <p:embed/>
                </p:oleObj>
              </mc:Choice>
              <mc:Fallback>
                <p:oleObj name="Bild" r:id="rId5" imgW="1828800" imgH="1143000" progId="StaticMetafile">
                  <p:embed/>
                  <p:pic>
                    <p:nvPicPr>
                      <p:cNvPr id="0" name="Bild 39434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20038" y="358775"/>
                        <a:ext cx="863600" cy="538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en-US"/>
          </a:p>
        </p:txBody>
      </p:sp>
      <p:sp>
        <p:nvSpPr>
          <p:cNvPr id="3" name="Inhaltsplatzhalter 2"/>
          <p:cNvSpPr>
            <a:spLocks noGrp="1"/>
          </p:cNvSpPr>
          <p:nvPr>
            <p:ph idx="1" hasCustomPrompt="1"/>
          </p:nvPr>
        </p:nvSpPr>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type="secHead" preserve="1">
  <p:cSld name="Abschnitts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722313" y="4406900"/>
            <a:ext cx="7772400" cy="1362075"/>
          </a:xfrm>
        </p:spPr>
        <p:txBody>
          <a:bodyPr anchor="t"/>
          <a:lstStyle>
            <a:lvl1pPr algn="l">
              <a:defRPr sz="4000" b="1" cap="all"/>
            </a:lvl1pPr>
          </a:lstStyle>
          <a:p>
            <a:r>
              <a:rPr lang="de-DE"/>
              <a:t>Titelmasterformat durch Klicken bearbeiten</a:t>
            </a:r>
            <a:endParaRPr lang="en-US"/>
          </a:p>
        </p:txBody>
      </p:sp>
      <p:sp>
        <p:nvSpPr>
          <p:cNvPr id="3" name="Textplatzhalter 2"/>
          <p:cNvSpPr>
            <a:spLocks noGrp="1"/>
          </p:cNvSpPr>
          <p:nvPr>
            <p:ph type="body" idx="1" hasCustomPrompt="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de-DE"/>
              <a:t>Textmasterformate durch Klicken bearbeiten</a:t>
            </a:r>
          </a:p>
        </p:txBody>
      </p:sp>
    </p:spTree>
  </p:cSld>
  <p:clrMapOvr>
    <a:masterClrMapping/>
  </p:clrMapOvr>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en-US"/>
          </a:p>
        </p:txBody>
      </p:sp>
      <p:sp>
        <p:nvSpPr>
          <p:cNvPr id="3" name="Inhaltsplatzhalter 2"/>
          <p:cNvSpPr>
            <a:spLocks noGrp="1"/>
          </p:cNvSpPr>
          <p:nvPr>
            <p:ph sz="half" idx="1" hasCustomPrompt="1"/>
          </p:nvPr>
        </p:nvSpPr>
        <p:spPr>
          <a:xfrm>
            <a:off x="469900" y="1233488"/>
            <a:ext cx="3989388" cy="46831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Inhaltsplatzhalter 3"/>
          <p:cNvSpPr>
            <a:spLocks noGrp="1"/>
          </p:cNvSpPr>
          <p:nvPr>
            <p:ph sz="half" idx="2" hasCustomPrompt="1"/>
          </p:nvPr>
        </p:nvSpPr>
        <p:spPr>
          <a:xfrm>
            <a:off x="4611688" y="1233488"/>
            <a:ext cx="3989387" cy="46831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a:xfrm>
            <a:off x="457200" y="274638"/>
            <a:ext cx="8229600" cy="1143000"/>
          </a:xfrm>
        </p:spPr>
        <p:txBody>
          <a:bodyPr/>
          <a:lstStyle>
            <a:lvl1pPr>
              <a:defRPr/>
            </a:lvl1pPr>
          </a:lstStyle>
          <a:p>
            <a:r>
              <a:rPr lang="de-DE"/>
              <a:t>Titelmasterformat durch Klicken bearbeiten</a:t>
            </a:r>
            <a:endParaRPr lang="en-US"/>
          </a:p>
        </p:txBody>
      </p:sp>
      <p:sp>
        <p:nvSpPr>
          <p:cNvPr id="3" name="Textplatzhalter 2"/>
          <p:cNvSpPr>
            <a:spLocks noGrp="1"/>
          </p:cNvSpPr>
          <p:nvPr>
            <p:ph type="body" idx="1" hasCustomPrompt="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Textmasterformate durch Klicken bearbeiten</a:t>
            </a:r>
          </a:p>
        </p:txBody>
      </p:sp>
      <p:sp>
        <p:nvSpPr>
          <p:cNvPr id="4" name="Inhaltsplatzhalter 3"/>
          <p:cNvSpPr>
            <a:spLocks noGrp="1"/>
          </p:cNvSpPr>
          <p:nvPr>
            <p:ph sz="half" idx="2" hasCustomPrompt="1"/>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5" name="Textplatzhalter 4"/>
          <p:cNvSpPr>
            <a:spLocks noGrp="1"/>
          </p:cNvSpPr>
          <p:nvPr>
            <p:ph type="body" sz="quarter" idx="3" hasCustomPrompt="1"/>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Textmasterformate durch Klicken bearbeiten</a:t>
            </a:r>
          </a:p>
        </p:txBody>
      </p:sp>
      <p:sp>
        <p:nvSpPr>
          <p:cNvPr id="6" name="Inhaltsplatzhalter 5"/>
          <p:cNvSpPr>
            <a:spLocks noGrp="1"/>
          </p:cNvSpPr>
          <p:nvPr>
            <p:ph sz="quarter" idx="4" hasCustomPrompt="1"/>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en-US"/>
          </a:p>
        </p:txBody>
      </p:sp>
    </p:spTree>
  </p:cSld>
  <p:clrMapOvr>
    <a:masterClrMapping/>
  </p:clrMapOvr>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Tree>
  </p:cSld>
  <p:clrMapOvr>
    <a:masterClrMapping/>
  </p:clrMapOvr>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457200" y="273050"/>
            <a:ext cx="3008313" cy="1162050"/>
          </a:xfrm>
        </p:spPr>
        <p:txBody>
          <a:bodyPr anchor="b"/>
          <a:lstStyle>
            <a:lvl1pPr algn="l">
              <a:defRPr sz="2000" b="1"/>
            </a:lvl1pPr>
          </a:lstStyle>
          <a:p>
            <a:r>
              <a:rPr lang="de-DE"/>
              <a:t>Titelmasterformat durch Klicken bearbeiten</a:t>
            </a:r>
            <a:endParaRPr lang="en-US"/>
          </a:p>
        </p:txBody>
      </p:sp>
      <p:sp>
        <p:nvSpPr>
          <p:cNvPr id="3" name="Inhaltsplatzhalter 2"/>
          <p:cNvSpPr>
            <a:spLocks noGrp="1"/>
          </p:cNvSpPr>
          <p:nvPr>
            <p:ph idx="1" hasCustomPrompt="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Textplatzhalter 3"/>
          <p:cNvSpPr>
            <a:spLocks noGrp="1"/>
          </p:cNvSpPr>
          <p:nvPr>
            <p:ph type="body" sz="half" idx="2" hasCustomPrompt="1"/>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Textmasterformate durch Klicken bearbeiten</a:t>
            </a:r>
          </a:p>
        </p:txBody>
      </p:sp>
    </p:spTree>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1792288" y="4800600"/>
            <a:ext cx="5486400" cy="566738"/>
          </a:xfrm>
        </p:spPr>
        <p:txBody>
          <a:bodyPr anchor="b"/>
          <a:lstStyle>
            <a:lvl1pPr algn="l">
              <a:defRPr sz="2000" b="1"/>
            </a:lvl1pPr>
          </a:lstStyle>
          <a:p>
            <a:r>
              <a:rPr lang="de-DE"/>
              <a:t>Titelmasterformat durch Klicken bearbeiten</a:t>
            </a:r>
            <a:endParaRPr lang="en-US"/>
          </a:p>
        </p:txBody>
      </p:sp>
      <p:sp>
        <p:nvSpPr>
          <p:cNvPr id="3" name="Bildplatzhalt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platzhalter 3"/>
          <p:cNvSpPr>
            <a:spLocks noGrp="1"/>
          </p:cNvSpPr>
          <p:nvPr>
            <p:ph type="body" sz="half" idx="2" hasCustomPrompt="1"/>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Textmasterformate durch Klicken bearbeiten</a:t>
            </a:r>
          </a:p>
        </p:txBody>
      </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a:xfrm>
            <a:off x="457200" y="274638"/>
            <a:ext cx="8229600" cy="1143000"/>
          </a:xfrm>
        </p:spPr>
        <p:txBody>
          <a:bodyPr/>
          <a:lstStyle>
            <a:lvl1pPr>
              <a:defRPr/>
            </a:lvl1pPr>
          </a:lstStyle>
          <a:p>
            <a:r>
              <a:rPr lang="de-DE"/>
              <a:t>Titelmasterformat durch Klicken bearbeiten</a:t>
            </a:r>
            <a:endParaRPr lang="en-US"/>
          </a:p>
        </p:txBody>
      </p:sp>
      <p:sp>
        <p:nvSpPr>
          <p:cNvPr id="3" name="Textplatzhalter 2"/>
          <p:cNvSpPr>
            <a:spLocks noGrp="1"/>
          </p:cNvSpPr>
          <p:nvPr>
            <p:ph type="body" idx="1" hasCustomPrompt="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Textmasterformate durch Klicken bearbeiten</a:t>
            </a:r>
          </a:p>
        </p:txBody>
      </p:sp>
      <p:sp>
        <p:nvSpPr>
          <p:cNvPr id="4" name="Inhaltsplatzhalter 3"/>
          <p:cNvSpPr>
            <a:spLocks noGrp="1"/>
          </p:cNvSpPr>
          <p:nvPr>
            <p:ph sz="half" idx="2" hasCustomPrompt="1"/>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5" name="Textplatzhalter 4"/>
          <p:cNvSpPr>
            <a:spLocks noGrp="1"/>
          </p:cNvSpPr>
          <p:nvPr>
            <p:ph type="body" sz="quarter" idx="3" hasCustomPrompt="1"/>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Textmasterformate durch Klicken bearbeiten</a:t>
            </a:r>
          </a:p>
        </p:txBody>
      </p:sp>
      <p:sp>
        <p:nvSpPr>
          <p:cNvPr id="6" name="Inhaltsplatzhalter 5"/>
          <p:cNvSpPr>
            <a:spLocks noGrp="1"/>
          </p:cNvSpPr>
          <p:nvPr>
            <p:ph sz="quarter" idx="4" hasCustomPrompt="1"/>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spd="med"/>
</p:sldLayout>
</file>

<file path=ppt/slideLayouts/slideLayout5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en-US"/>
          </a:p>
        </p:txBody>
      </p:sp>
      <p:sp>
        <p:nvSpPr>
          <p:cNvPr id="3" name="Vertikaler Textplatzhalter 2"/>
          <p:cNvSpPr>
            <a:spLocks noGrp="1"/>
          </p:cNvSpPr>
          <p:nvPr>
            <p:ph type="body" orient="vert" idx="1" hasCustomPrompt="1"/>
          </p:nvPr>
        </p:nvSpPr>
        <p:spPr/>
        <p:txBody>
          <a:bodyPr vert="eaVert"/>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6592888" y="65088"/>
            <a:ext cx="2039937" cy="5851525"/>
          </a:xfrm>
        </p:spPr>
        <p:txBody>
          <a:bodyPr vert="eaVert"/>
          <a:lstStyle/>
          <a:p>
            <a:r>
              <a:rPr lang="de-DE"/>
              <a:t>Titelmasterformat durch Klicken bearbeiten</a:t>
            </a:r>
            <a:endParaRPr lang="en-US"/>
          </a:p>
        </p:txBody>
      </p:sp>
      <p:sp>
        <p:nvSpPr>
          <p:cNvPr id="3" name="Vertikaler Textplatzhalter 2"/>
          <p:cNvSpPr>
            <a:spLocks noGrp="1"/>
          </p:cNvSpPr>
          <p:nvPr>
            <p:ph type="body" orient="vert" idx="1" hasCustomPrompt="1"/>
          </p:nvPr>
        </p:nvSpPr>
        <p:spPr>
          <a:xfrm>
            <a:off x="469900" y="65088"/>
            <a:ext cx="5970588" cy="5851525"/>
          </a:xfrm>
        </p:spPr>
        <p:txBody>
          <a:bodyPr vert="eaVert"/>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type="txAndObj" preserve="1">
  <p:cSld name="Titel, Text und Inhalt">
    <p:spTree>
      <p:nvGrpSpPr>
        <p:cNvPr id="1" name=""/>
        <p:cNvGrpSpPr/>
        <p:nvPr/>
      </p:nvGrpSpPr>
      <p:grpSpPr>
        <a:xfrm>
          <a:off x="0" y="0"/>
          <a:ext cx="0" cy="0"/>
          <a:chOff x="0" y="0"/>
          <a:chExt cx="0" cy="0"/>
        </a:xfrm>
      </p:grpSpPr>
      <p:sp>
        <p:nvSpPr>
          <p:cNvPr id="2" name="Titel 1"/>
          <p:cNvSpPr>
            <a:spLocks noGrp="1"/>
          </p:cNvSpPr>
          <p:nvPr>
            <p:ph type="title"/>
          </p:nvPr>
        </p:nvSpPr>
        <p:spPr>
          <a:xfrm>
            <a:off x="501650" y="65088"/>
            <a:ext cx="8131175" cy="792162"/>
          </a:xfrm>
        </p:spPr>
        <p:txBody>
          <a:bodyPr/>
          <a:lstStyle/>
          <a:p>
            <a:r>
              <a:rPr lang="de-DE"/>
              <a:t>Titelmasterformat durch Klicken bearbeiten</a:t>
            </a:r>
            <a:endParaRPr lang="en-US"/>
          </a:p>
        </p:txBody>
      </p:sp>
      <p:sp>
        <p:nvSpPr>
          <p:cNvPr id="3" name="Textplatzhalter 2"/>
          <p:cNvSpPr>
            <a:spLocks noGrp="1"/>
          </p:cNvSpPr>
          <p:nvPr>
            <p:ph type="body" sz="half" idx="1" hasCustomPrompt="1"/>
          </p:nvPr>
        </p:nvSpPr>
        <p:spPr>
          <a:xfrm>
            <a:off x="469900" y="1233488"/>
            <a:ext cx="3989388" cy="4683125"/>
          </a:xfr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Inhaltsplatzhalter 3"/>
          <p:cNvSpPr>
            <a:spLocks noGrp="1"/>
          </p:cNvSpPr>
          <p:nvPr>
            <p:ph sz="half" idx="2" hasCustomPrompt="1"/>
          </p:nvPr>
        </p:nvSpPr>
        <p:spPr>
          <a:xfrm>
            <a:off x="4611688" y="1233488"/>
            <a:ext cx="3989387" cy="4683125"/>
          </a:xfr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type="twoObjAndTx" preserve="1">
  <p:cSld name="Titel, zwei Inhalte und Text">
    <p:spTree>
      <p:nvGrpSpPr>
        <p:cNvPr id="1" name=""/>
        <p:cNvGrpSpPr/>
        <p:nvPr/>
      </p:nvGrpSpPr>
      <p:grpSpPr>
        <a:xfrm>
          <a:off x="0" y="0"/>
          <a:ext cx="0" cy="0"/>
          <a:chOff x="0" y="0"/>
          <a:chExt cx="0" cy="0"/>
        </a:xfrm>
      </p:grpSpPr>
      <p:sp>
        <p:nvSpPr>
          <p:cNvPr id="2" name="Titel 1"/>
          <p:cNvSpPr>
            <a:spLocks noGrp="1"/>
          </p:cNvSpPr>
          <p:nvPr>
            <p:ph type="title"/>
          </p:nvPr>
        </p:nvSpPr>
        <p:spPr>
          <a:xfrm>
            <a:off x="501650" y="65088"/>
            <a:ext cx="8131175" cy="792162"/>
          </a:xfrm>
        </p:spPr>
        <p:txBody>
          <a:bodyPr/>
          <a:lstStyle/>
          <a:p>
            <a:r>
              <a:rPr lang="de-DE"/>
              <a:t>Titelmasterformat durch Klicken bearbeiten</a:t>
            </a:r>
            <a:endParaRPr lang="en-US"/>
          </a:p>
        </p:txBody>
      </p:sp>
      <p:sp>
        <p:nvSpPr>
          <p:cNvPr id="3" name="Inhaltsplatzhalter 2"/>
          <p:cNvSpPr>
            <a:spLocks noGrp="1"/>
          </p:cNvSpPr>
          <p:nvPr>
            <p:ph sz="quarter" idx="1" hasCustomPrompt="1"/>
          </p:nvPr>
        </p:nvSpPr>
        <p:spPr>
          <a:xfrm>
            <a:off x="469900" y="1233488"/>
            <a:ext cx="3989388" cy="2265362"/>
          </a:xfr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Inhaltsplatzhalter 3"/>
          <p:cNvSpPr>
            <a:spLocks noGrp="1"/>
          </p:cNvSpPr>
          <p:nvPr>
            <p:ph sz="quarter" idx="2" hasCustomPrompt="1"/>
          </p:nvPr>
        </p:nvSpPr>
        <p:spPr>
          <a:xfrm>
            <a:off x="469900" y="3651250"/>
            <a:ext cx="3989388" cy="2265363"/>
          </a:xfr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5" name="Textplatzhalter 4"/>
          <p:cNvSpPr>
            <a:spLocks noGrp="1"/>
          </p:cNvSpPr>
          <p:nvPr>
            <p:ph type="body" sz="half" idx="3" hasCustomPrompt="1"/>
          </p:nvPr>
        </p:nvSpPr>
        <p:spPr>
          <a:xfrm>
            <a:off x="4611688" y="1233488"/>
            <a:ext cx="3989387" cy="4683125"/>
          </a:xfr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type="title">
  <p:cSld name="1_Titelfolie">
    <p:spTree>
      <p:nvGrpSpPr>
        <p:cNvPr id="1" name=""/>
        <p:cNvGrpSpPr/>
        <p:nvPr/>
      </p:nvGrpSpPr>
      <p:grpSpPr>
        <a:xfrm>
          <a:off x="0" y="0"/>
          <a:ext cx="0" cy="0"/>
          <a:chOff x="0" y="0"/>
          <a:chExt cx="0" cy="0"/>
        </a:xfrm>
      </p:grpSpPr>
      <p:pic>
        <p:nvPicPr>
          <p:cNvPr id="5149" name="Picture 29" descr="IMG_0436"/>
          <p:cNvPicPr>
            <a:picLocks noChangeAspect="1" noChangeArrowheads="1"/>
          </p:cNvPicPr>
          <p:nvPr/>
        </p:nvPicPr>
        <p:blipFill>
          <a:blip r:embed="rId2" cstate="print"/>
          <a:srcRect l="29036" t="27394" r="22707" b="46948"/>
          <a:stretch>
            <a:fillRect/>
          </a:stretch>
        </p:blipFill>
        <p:spPr bwMode="auto">
          <a:xfrm>
            <a:off x="0" y="2708275"/>
            <a:ext cx="9144000" cy="3240088"/>
          </a:xfrm>
          <a:prstGeom prst="rect">
            <a:avLst/>
          </a:prstGeom>
          <a:noFill/>
        </p:spPr>
      </p:pic>
      <p:sp>
        <p:nvSpPr>
          <p:cNvPr id="5150" name="Rectangle 30"/>
          <p:cNvSpPr>
            <a:spLocks noChangeArrowheads="1"/>
          </p:cNvSpPr>
          <p:nvPr/>
        </p:nvSpPr>
        <p:spPr bwMode="auto">
          <a:xfrm>
            <a:off x="0" y="2709863"/>
            <a:ext cx="2519363" cy="3238500"/>
          </a:xfrm>
          <a:prstGeom prst="rect">
            <a:avLst/>
          </a:prstGeom>
          <a:solidFill>
            <a:srgbClr val="DDDDDD">
              <a:alpha val="60001"/>
            </a:srgbClr>
          </a:solidFill>
          <a:ln w="9525" algn="ctr">
            <a:noFill/>
            <a:miter lim="800000"/>
          </a:ln>
          <a:effectLst/>
        </p:spPr>
        <p:txBody>
          <a:bodyPr wrap="none" anchor="ctr"/>
          <a:lstStyle/>
          <a:p>
            <a:endParaRPr lang="en-US">
              <a:solidFill>
                <a:srgbClr val="000000"/>
              </a:solidFill>
            </a:endParaRPr>
          </a:p>
        </p:txBody>
      </p:sp>
      <p:sp>
        <p:nvSpPr>
          <p:cNvPr id="5151" name="Rectangle 31"/>
          <p:cNvSpPr>
            <a:spLocks noChangeArrowheads="1"/>
          </p:cNvSpPr>
          <p:nvPr/>
        </p:nvSpPr>
        <p:spPr bwMode="auto">
          <a:xfrm>
            <a:off x="6624638" y="2709863"/>
            <a:ext cx="2519362" cy="3238500"/>
          </a:xfrm>
          <a:prstGeom prst="rect">
            <a:avLst/>
          </a:prstGeom>
          <a:solidFill>
            <a:srgbClr val="DDDDDD">
              <a:alpha val="60001"/>
            </a:srgbClr>
          </a:solidFill>
          <a:ln w="9525" algn="ctr">
            <a:noFill/>
            <a:miter lim="800000"/>
          </a:ln>
          <a:effectLst/>
        </p:spPr>
        <p:txBody>
          <a:bodyPr wrap="none" anchor="ctr"/>
          <a:lstStyle/>
          <a:p>
            <a:endParaRPr lang="en-US">
              <a:solidFill>
                <a:srgbClr val="000000"/>
              </a:solidFill>
            </a:endParaRPr>
          </a:p>
        </p:txBody>
      </p:sp>
      <p:sp>
        <p:nvSpPr>
          <p:cNvPr id="5135" name="Line 15"/>
          <p:cNvSpPr>
            <a:spLocks noChangeShapeType="1"/>
          </p:cNvSpPr>
          <p:nvPr/>
        </p:nvSpPr>
        <p:spPr bwMode="auto">
          <a:xfrm>
            <a:off x="250825" y="1125538"/>
            <a:ext cx="8618538" cy="0"/>
          </a:xfrm>
          <a:prstGeom prst="line">
            <a:avLst/>
          </a:prstGeom>
          <a:noFill/>
          <a:ln w="28575">
            <a:solidFill>
              <a:srgbClr val="99CC00"/>
            </a:solidFill>
            <a:round/>
          </a:ln>
          <a:effectLst/>
        </p:spPr>
        <p:txBody>
          <a:bodyPr/>
          <a:lstStyle/>
          <a:p>
            <a:endParaRPr lang="en-US">
              <a:solidFill>
                <a:srgbClr val="000000"/>
              </a:solidFill>
            </a:endParaRPr>
          </a:p>
        </p:txBody>
      </p:sp>
      <p:sp>
        <p:nvSpPr>
          <p:cNvPr id="5136" name="Line 16"/>
          <p:cNvSpPr>
            <a:spLocks noChangeShapeType="1"/>
          </p:cNvSpPr>
          <p:nvPr/>
        </p:nvSpPr>
        <p:spPr bwMode="auto">
          <a:xfrm>
            <a:off x="250825" y="2205038"/>
            <a:ext cx="8618538" cy="0"/>
          </a:xfrm>
          <a:prstGeom prst="line">
            <a:avLst/>
          </a:prstGeom>
          <a:noFill/>
          <a:ln w="28575">
            <a:solidFill>
              <a:schemeClr val="folHlink"/>
            </a:solidFill>
            <a:round/>
          </a:ln>
          <a:effectLst/>
        </p:spPr>
        <p:txBody>
          <a:bodyPr/>
          <a:lstStyle/>
          <a:p>
            <a:endParaRPr lang="en-US">
              <a:solidFill>
                <a:srgbClr val="000000"/>
              </a:solidFill>
            </a:endParaRPr>
          </a:p>
        </p:txBody>
      </p:sp>
      <p:sp>
        <p:nvSpPr>
          <p:cNvPr id="5138" name="Rectangle 18"/>
          <p:cNvSpPr>
            <a:spLocks noGrp="1" noChangeArrowheads="1"/>
          </p:cNvSpPr>
          <p:nvPr>
            <p:ph type="ctrTitle" sz="quarter"/>
          </p:nvPr>
        </p:nvSpPr>
        <p:spPr>
          <a:xfrm>
            <a:off x="250825" y="1103313"/>
            <a:ext cx="8642350" cy="1049337"/>
          </a:xfrm>
          <a:ln w="9525"/>
        </p:spPr>
        <p:txBody>
          <a:bodyPr/>
          <a:lstStyle>
            <a:lvl1pPr algn="ctr">
              <a:defRPr sz="2800"/>
            </a:lvl1pPr>
          </a:lstStyle>
          <a:p>
            <a:r>
              <a:rPr lang="de-DE"/>
              <a:t>Titelmasterformat durch Klicken bearbeiten</a:t>
            </a:r>
          </a:p>
        </p:txBody>
      </p:sp>
      <p:pic>
        <p:nvPicPr>
          <p:cNvPr id="5147" name="Picture 27" descr="tud_logo_rgb"/>
          <p:cNvPicPr>
            <a:picLocks noChangeAspect="1" noChangeArrowheads="1"/>
          </p:cNvPicPr>
          <p:nvPr/>
        </p:nvPicPr>
        <p:blipFill>
          <a:blip r:embed="rId3" cstate="print">
            <a:clrChange>
              <a:clrFrom>
                <a:srgbClr val="FFFFFF"/>
              </a:clrFrom>
              <a:clrTo>
                <a:srgbClr val="FFFFFF">
                  <a:alpha val="0"/>
                </a:srgbClr>
              </a:clrTo>
            </a:clrChange>
          </a:blip>
          <a:srcRect r="76474"/>
          <a:stretch>
            <a:fillRect/>
          </a:stretch>
        </p:blipFill>
        <p:spPr bwMode="auto">
          <a:xfrm>
            <a:off x="365125" y="263525"/>
            <a:ext cx="738188" cy="519113"/>
          </a:xfrm>
          <a:prstGeom prst="rect">
            <a:avLst/>
          </a:prstGeom>
          <a:noFill/>
        </p:spPr>
      </p:pic>
      <p:sp>
        <p:nvSpPr>
          <p:cNvPr id="5154" name="Text Box 34"/>
          <p:cNvSpPr txBox="1">
            <a:spLocks noChangeArrowheads="1"/>
          </p:cNvSpPr>
          <p:nvPr/>
        </p:nvSpPr>
        <p:spPr bwMode="auto">
          <a:xfrm>
            <a:off x="1108075" y="341313"/>
            <a:ext cx="3121025" cy="533400"/>
          </a:xfrm>
          <a:prstGeom prst="rect">
            <a:avLst/>
          </a:prstGeom>
          <a:noFill/>
          <a:ln w="9525" algn="ctr">
            <a:noFill/>
            <a:miter lim="800000"/>
          </a:ln>
          <a:effectLst/>
        </p:spPr>
        <p:txBody>
          <a:bodyPr>
            <a:spAutoFit/>
          </a:bodyPr>
          <a:lstStyle/>
          <a:p>
            <a:pPr>
              <a:lnSpc>
                <a:spcPct val="90000"/>
              </a:lnSpc>
            </a:pPr>
            <a:r>
              <a:rPr lang="de-DE" sz="1600">
                <a:solidFill>
                  <a:srgbClr val="000000"/>
                </a:solidFill>
                <a:latin typeface="Akkurat Light Office" pitchFamily="50" charset="0"/>
              </a:rPr>
              <a:t>technische universität</a:t>
            </a:r>
          </a:p>
          <a:p>
            <a:pPr>
              <a:lnSpc>
                <a:spcPct val="90000"/>
              </a:lnSpc>
            </a:pPr>
            <a:r>
              <a:rPr lang="de-DE" sz="1600">
                <a:solidFill>
                  <a:srgbClr val="000000"/>
                </a:solidFill>
                <a:latin typeface="Akkurat Light Office" pitchFamily="50" charset="0"/>
              </a:rPr>
              <a:t>dortmund</a:t>
            </a:r>
          </a:p>
        </p:txBody>
      </p:sp>
      <p:sp>
        <p:nvSpPr>
          <p:cNvPr id="5156" name="Rectangle 36"/>
          <p:cNvSpPr>
            <a:spLocks noChangeArrowheads="1"/>
          </p:cNvSpPr>
          <p:nvPr userDrawn="1"/>
        </p:nvSpPr>
        <p:spPr bwMode="auto">
          <a:xfrm>
            <a:off x="6548438" y="333375"/>
            <a:ext cx="2273300" cy="549275"/>
          </a:xfrm>
          <a:prstGeom prst="rect">
            <a:avLst/>
          </a:prstGeom>
          <a:noFill/>
          <a:ln w="9525">
            <a:noFill/>
            <a:miter lim="800000"/>
          </a:ln>
        </p:spPr>
        <p:txBody>
          <a:bodyPr>
            <a:spAutoFit/>
          </a:bodyPr>
          <a:lstStyle/>
          <a:p>
            <a:pPr eaLnBrk="0" hangingPunct="0"/>
            <a:r>
              <a:rPr lang="nl-NL" sz="1500">
                <a:solidFill>
                  <a:srgbClr val="000000"/>
                </a:solidFill>
                <a:latin typeface="Akkurat Light Office" pitchFamily="50" charset="0"/>
              </a:rPr>
              <a:t>Fakultät Bio- und</a:t>
            </a:r>
          </a:p>
          <a:p>
            <a:pPr eaLnBrk="0" hangingPunct="0"/>
            <a:r>
              <a:rPr lang="nl-NL" sz="1500">
                <a:solidFill>
                  <a:srgbClr val="000000"/>
                </a:solidFill>
                <a:latin typeface="Akkurat Light Office" pitchFamily="50" charset="0"/>
              </a:rPr>
              <a:t>Chemieingenieurwesen</a:t>
            </a:r>
          </a:p>
        </p:txBody>
      </p:sp>
      <p:pic>
        <p:nvPicPr>
          <p:cNvPr id="5157" name="Picture 37" descr="bci_logo_rgb_neu_03_300dpi"/>
          <p:cNvPicPr>
            <a:picLocks noChangeAspect="1" noChangeArrowheads="1"/>
          </p:cNvPicPr>
          <p:nvPr userDrawn="1"/>
        </p:nvPicPr>
        <p:blipFill>
          <a:blip r:embed="rId4" cstate="print"/>
          <a:srcRect/>
          <a:stretch>
            <a:fillRect/>
          </a:stretch>
        </p:blipFill>
        <p:spPr bwMode="auto">
          <a:xfrm>
            <a:off x="5688013" y="295275"/>
            <a:ext cx="852487" cy="511175"/>
          </a:xfrm>
          <a:prstGeom prst="rect">
            <a:avLst/>
          </a:prstGeom>
          <a:noFill/>
        </p:spPr>
      </p:pic>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en-US"/>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457200" y="273050"/>
            <a:ext cx="3008313" cy="1162050"/>
          </a:xfrm>
        </p:spPr>
        <p:txBody>
          <a:bodyPr anchor="b"/>
          <a:lstStyle>
            <a:lvl1pPr algn="l">
              <a:defRPr sz="2000" b="1"/>
            </a:lvl1pPr>
          </a:lstStyle>
          <a:p>
            <a:r>
              <a:rPr lang="de-DE"/>
              <a:t>Titelmasterformat durch Klicken bearbeiten</a:t>
            </a:r>
            <a:endParaRPr lang="en-US"/>
          </a:p>
        </p:txBody>
      </p:sp>
      <p:sp>
        <p:nvSpPr>
          <p:cNvPr id="3" name="Inhaltsplatzhalter 2"/>
          <p:cNvSpPr>
            <a:spLocks noGrp="1"/>
          </p:cNvSpPr>
          <p:nvPr>
            <p:ph idx="1" hasCustomPrompt="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Textplatzhalter 3"/>
          <p:cNvSpPr>
            <a:spLocks noGrp="1"/>
          </p:cNvSpPr>
          <p:nvPr>
            <p:ph type="body" sz="half" idx="2" hasCustomPrompt="1"/>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Textmasterformate durch Klicken bearbeiten</a:t>
            </a: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1792288" y="4800600"/>
            <a:ext cx="5486400" cy="566738"/>
          </a:xfrm>
        </p:spPr>
        <p:txBody>
          <a:bodyPr anchor="b"/>
          <a:lstStyle>
            <a:lvl1pPr algn="l">
              <a:defRPr sz="2000" b="1"/>
            </a:lvl1pPr>
          </a:lstStyle>
          <a:p>
            <a:r>
              <a:rPr lang="de-DE"/>
              <a:t>Titelmasterformat durch Klicken bearbeiten</a:t>
            </a:r>
            <a:endParaRPr lang="en-US"/>
          </a:p>
        </p:txBody>
      </p:sp>
      <p:sp>
        <p:nvSpPr>
          <p:cNvPr id="3" name="Bildplatzhalter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platzhalter 3"/>
          <p:cNvSpPr>
            <a:spLocks noGrp="1"/>
          </p:cNvSpPr>
          <p:nvPr>
            <p:ph type="body" sz="half" idx="2" hasCustomPrompt="1"/>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Textmasterformate durch Klicken bearbeiten</a:t>
            </a: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em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18" Type="http://schemas.openxmlformats.org/officeDocument/2006/relationships/image" Target="../media/image2.jpeg"/><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image" Target="../media/image1.emf"/><Relationship Id="rId2" Type="http://schemas.openxmlformats.org/officeDocument/2006/relationships/slideLayout" Target="../slideLayouts/slideLayout15.xml"/><Relationship Id="rId16" Type="http://schemas.openxmlformats.org/officeDocument/2006/relationships/image" Target="../media/image3.jpeg"/><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theme" Target="../theme/theme2.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slideLayout" Target="../slideLayouts/slideLayout40.xml"/><Relationship Id="rId3" Type="http://schemas.openxmlformats.org/officeDocument/2006/relationships/slideLayout" Target="../slideLayouts/slideLayout30.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17" Type="http://schemas.openxmlformats.org/officeDocument/2006/relationships/image" Target="../media/image2.jpeg"/><Relationship Id="rId2" Type="http://schemas.openxmlformats.org/officeDocument/2006/relationships/slideLayout" Target="../slideLayouts/slideLayout29.xml"/><Relationship Id="rId16" Type="http://schemas.openxmlformats.org/officeDocument/2006/relationships/image" Target="../media/image1.emf"/><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5" Type="http://schemas.openxmlformats.org/officeDocument/2006/relationships/slideLayout" Target="../slideLayouts/slideLayout32.xml"/><Relationship Id="rId15" Type="http://schemas.openxmlformats.org/officeDocument/2006/relationships/image" Target="../media/image3.jpeg"/><Relationship Id="rId10" Type="http://schemas.openxmlformats.org/officeDocument/2006/relationships/slideLayout" Target="../slideLayouts/slideLayout37.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8.xml"/><Relationship Id="rId13" Type="http://schemas.openxmlformats.org/officeDocument/2006/relationships/slideLayout" Target="../slideLayouts/slideLayout53.xml"/><Relationship Id="rId18" Type="http://schemas.openxmlformats.org/officeDocument/2006/relationships/image" Target="../media/image2.jpeg"/><Relationship Id="rId3" Type="http://schemas.openxmlformats.org/officeDocument/2006/relationships/slideLayout" Target="../slideLayouts/slideLayout43.xml"/><Relationship Id="rId7" Type="http://schemas.openxmlformats.org/officeDocument/2006/relationships/slideLayout" Target="../slideLayouts/slideLayout47.xml"/><Relationship Id="rId12" Type="http://schemas.openxmlformats.org/officeDocument/2006/relationships/slideLayout" Target="../slideLayouts/slideLayout52.xml"/><Relationship Id="rId17" Type="http://schemas.openxmlformats.org/officeDocument/2006/relationships/image" Target="../media/image1.emf"/><Relationship Id="rId2" Type="http://schemas.openxmlformats.org/officeDocument/2006/relationships/slideLayout" Target="../slideLayouts/slideLayout42.xml"/><Relationship Id="rId16" Type="http://schemas.openxmlformats.org/officeDocument/2006/relationships/image" Target="../media/image3.jpeg"/><Relationship Id="rId1" Type="http://schemas.openxmlformats.org/officeDocument/2006/relationships/slideLayout" Target="../slideLayouts/slideLayout41.xml"/><Relationship Id="rId6" Type="http://schemas.openxmlformats.org/officeDocument/2006/relationships/slideLayout" Target="../slideLayouts/slideLayout46.xml"/><Relationship Id="rId11" Type="http://schemas.openxmlformats.org/officeDocument/2006/relationships/slideLayout" Target="../slideLayouts/slideLayout51.xml"/><Relationship Id="rId5" Type="http://schemas.openxmlformats.org/officeDocument/2006/relationships/slideLayout" Target="../slideLayouts/slideLayout45.xml"/><Relationship Id="rId15" Type="http://schemas.openxmlformats.org/officeDocument/2006/relationships/theme" Target="../theme/theme4.xml"/><Relationship Id="rId10" Type="http://schemas.openxmlformats.org/officeDocument/2006/relationships/slideLayout" Target="../slideLayouts/slideLayout50.xml"/><Relationship Id="rId4" Type="http://schemas.openxmlformats.org/officeDocument/2006/relationships/slideLayout" Target="../slideLayouts/slideLayout44.xml"/><Relationship Id="rId9" Type="http://schemas.openxmlformats.org/officeDocument/2006/relationships/slideLayout" Target="../slideLayouts/slideLayout49.xml"/><Relationship Id="rId14" Type="http://schemas.openxmlformats.org/officeDocument/2006/relationships/slideLayout" Target="../slideLayouts/slideLayout5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55331" name="Rectangle 3"/>
          <p:cNvSpPr>
            <a:spLocks noGrp="1" noChangeArrowheads="1"/>
          </p:cNvSpPr>
          <p:nvPr>
            <p:ph type="title"/>
          </p:nvPr>
        </p:nvSpPr>
        <p:spPr bwMode="auto">
          <a:xfrm>
            <a:off x="501650" y="65088"/>
            <a:ext cx="8131175" cy="792162"/>
          </a:xfrm>
          <a:prstGeom prst="rect">
            <a:avLst/>
          </a:prstGeom>
          <a:noFill/>
          <a:ln w="9525">
            <a:noFill/>
            <a:miter lim="800000"/>
          </a:ln>
        </p:spPr>
        <p:txBody>
          <a:bodyPr vert="horz" wrap="square" lIns="91440" tIns="45720" rIns="91440" bIns="45720" numCol="1" anchor="ctr" anchorCtr="0" compatLnSpc="1"/>
          <a:lstStyle/>
          <a:p>
            <a:pPr lvl="0"/>
            <a:r>
              <a:rPr lang="de-DE"/>
              <a:t>Mastertitelformat bearbeiten</a:t>
            </a:r>
          </a:p>
        </p:txBody>
      </p:sp>
      <p:pic>
        <p:nvPicPr>
          <p:cNvPr id="355335" name="Picture 7" descr="LogoNeu"/>
          <p:cNvPicPr>
            <a:picLocks noChangeAspect="1" noChangeArrowheads="1"/>
          </p:cNvPicPr>
          <p:nvPr userDrawn="1"/>
        </p:nvPicPr>
        <p:blipFill>
          <a:blip r:embed="rId15" cstate="print"/>
          <a:srcRect/>
          <a:stretch>
            <a:fillRect/>
          </a:stretch>
        </p:blipFill>
        <p:spPr bwMode="auto">
          <a:xfrm>
            <a:off x="7580313" y="6173788"/>
            <a:ext cx="1217612" cy="381000"/>
          </a:xfrm>
          <a:prstGeom prst="rect">
            <a:avLst/>
          </a:prstGeom>
          <a:noFill/>
        </p:spPr>
      </p:pic>
      <p:sp>
        <p:nvSpPr>
          <p:cNvPr id="355336" name="Line 8"/>
          <p:cNvSpPr>
            <a:spLocks noChangeShapeType="1"/>
          </p:cNvSpPr>
          <p:nvPr userDrawn="1"/>
        </p:nvSpPr>
        <p:spPr bwMode="auto">
          <a:xfrm>
            <a:off x="230188" y="6140450"/>
            <a:ext cx="8675687" cy="0"/>
          </a:xfrm>
          <a:prstGeom prst="line">
            <a:avLst/>
          </a:prstGeom>
          <a:noFill/>
          <a:ln w="19050">
            <a:solidFill>
              <a:srgbClr val="84B819"/>
            </a:solidFill>
            <a:round/>
          </a:ln>
        </p:spPr>
        <p:txBody>
          <a:bodyPr wrap="none" anchor="ctr"/>
          <a:lstStyle/>
          <a:p>
            <a:endParaRPr lang="en-US"/>
          </a:p>
        </p:txBody>
      </p:sp>
      <p:sp>
        <p:nvSpPr>
          <p:cNvPr id="355337" name="Line 9"/>
          <p:cNvSpPr>
            <a:spLocks noChangeShapeType="1"/>
          </p:cNvSpPr>
          <p:nvPr userDrawn="1"/>
        </p:nvSpPr>
        <p:spPr bwMode="auto">
          <a:xfrm>
            <a:off x="230188" y="795338"/>
            <a:ext cx="8675687" cy="0"/>
          </a:xfrm>
          <a:prstGeom prst="line">
            <a:avLst/>
          </a:prstGeom>
          <a:noFill/>
          <a:ln w="19050">
            <a:solidFill>
              <a:srgbClr val="84B819"/>
            </a:solidFill>
            <a:round/>
          </a:ln>
        </p:spPr>
        <p:txBody>
          <a:bodyPr wrap="none" anchor="ctr"/>
          <a:lstStyle/>
          <a:p>
            <a:endParaRPr lang="en-US"/>
          </a:p>
        </p:txBody>
      </p:sp>
      <p:sp>
        <p:nvSpPr>
          <p:cNvPr id="355338" name="Rectangle 10"/>
          <p:cNvSpPr>
            <a:spLocks noChangeArrowheads="1"/>
          </p:cNvSpPr>
          <p:nvPr userDrawn="1"/>
        </p:nvSpPr>
        <p:spPr bwMode="auto">
          <a:xfrm>
            <a:off x="9036050" y="1165225"/>
            <a:ext cx="114300" cy="2611438"/>
          </a:xfrm>
          <a:prstGeom prst="rect">
            <a:avLst/>
          </a:prstGeom>
          <a:solidFill>
            <a:srgbClr val="FF7313">
              <a:alpha val="86000"/>
            </a:srgbClr>
          </a:solidFill>
          <a:ln w="9525">
            <a:noFill/>
            <a:miter lim="800000"/>
          </a:ln>
          <a:effectLst/>
        </p:spPr>
        <p:txBody>
          <a:bodyPr wrap="none" anchor="ctr"/>
          <a:lstStyle/>
          <a:p>
            <a:endParaRPr lang="en-US"/>
          </a:p>
        </p:txBody>
      </p:sp>
      <p:sp>
        <p:nvSpPr>
          <p:cNvPr id="355339" name="Rectangle 11"/>
          <p:cNvSpPr>
            <a:spLocks noChangeArrowheads="1"/>
          </p:cNvSpPr>
          <p:nvPr userDrawn="1"/>
        </p:nvSpPr>
        <p:spPr bwMode="auto">
          <a:xfrm>
            <a:off x="9036050" y="3429000"/>
            <a:ext cx="107950" cy="2305050"/>
          </a:xfrm>
          <a:prstGeom prst="rect">
            <a:avLst/>
          </a:prstGeom>
          <a:solidFill>
            <a:srgbClr val="CBCBCB"/>
          </a:solidFill>
          <a:ln w="9525">
            <a:noFill/>
            <a:miter lim="800000"/>
          </a:ln>
          <a:effectLst/>
        </p:spPr>
        <p:txBody>
          <a:bodyPr wrap="none" anchor="ctr"/>
          <a:lstStyle/>
          <a:p>
            <a:endParaRPr lang="en-US"/>
          </a:p>
        </p:txBody>
      </p:sp>
      <p:pic>
        <p:nvPicPr>
          <p:cNvPr id="355340" name="Picture 12" descr="tud_logo_rgb"/>
          <p:cNvPicPr>
            <a:picLocks noChangeAspect="1" noChangeArrowheads="1"/>
          </p:cNvPicPr>
          <p:nvPr userDrawn="1"/>
        </p:nvPicPr>
        <p:blipFill>
          <a:blip r:embed="rId16" cstate="print"/>
          <a:srcRect/>
          <a:stretch>
            <a:fillRect/>
          </a:stretch>
        </p:blipFill>
        <p:spPr bwMode="auto">
          <a:xfrm>
            <a:off x="303213" y="6254750"/>
            <a:ext cx="2879725" cy="463550"/>
          </a:xfrm>
          <a:prstGeom prst="rect">
            <a:avLst/>
          </a:prstGeom>
          <a:noFill/>
        </p:spPr>
      </p:pic>
      <p:sp>
        <p:nvSpPr>
          <p:cNvPr id="355341" name="Text Box 13"/>
          <p:cNvSpPr txBox="1">
            <a:spLocks noChangeArrowheads="1"/>
          </p:cNvSpPr>
          <p:nvPr userDrawn="1"/>
        </p:nvSpPr>
        <p:spPr bwMode="auto">
          <a:xfrm>
            <a:off x="7488238" y="6492875"/>
            <a:ext cx="1127125" cy="393700"/>
          </a:xfrm>
          <a:prstGeom prst="rect">
            <a:avLst/>
          </a:prstGeom>
          <a:noFill/>
          <a:ln w="9525">
            <a:noFill/>
            <a:miter lim="800000"/>
          </a:ln>
          <a:effectLst/>
        </p:spPr>
        <p:txBody>
          <a:bodyPr wrap="none" lIns="90000" tIns="46800" rIns="90000" bIns="46800">
            <a:spAutoFit/>
          </a:bodyPr>
          <a:lstStyle/>
          <a:p>
            <a:pPr eaLnBrk="0" hangingPunct="0">
              <a:lnSpc>
                <a:spcPct val="90000"/>
              </a:lnSpc>
            </a:pPr>
            <a:r>
              <a:rPr lang="de-DE" sz="1100">
                <a:solidFill>
                  <a:srgbClr val="4F5150"/>
                </a:solidFill>
                <a:latin typeface="Arial Narrow" pitchFamily="34" charset="0"/>
                <a:ea typeface="ヒラギノ角ゴ Pro W3" pitchFamily="96" charset="-128"/>
              </a:rPr>
              <a:t>Process </a:t>
            </a:r>
            <a:r>
              <a:rPr lang="de-DE" sz="1100">
                <a:solidFill>
                  <a:srgbClr val="FF9B13"/>
                </a:solidFill>
                <a:latin typeface="Arial Narrow" pitchFamily="34" charset="0"/>
                <a:ea typeface="ヒラギノ角ゴ Pro W3" pitchFamily="96" charset="-128"/>
              </a:rPr>
              <a:t>Dyn</a:t>
            </a:r>
            <a:r>
              <a:rPr lang="de-DE" sz="1100">
                <a:solidFill>
                  <a:srgbClr val="4F5150"/>
                </a:solidFill>
                <a:latin typeface="Arial Narrow" pitchFamily="34" charset="0"/>
                <a:ea typeface="ヒラギノ角ゴ Pro W3" pitchFamily="96" charset="-128"/>
              </a:rPr>
              <a:t>amics</a:t>
            </a:r>
          </a:p>
          <a:p>
            <a:pPr eaLnBrk="0" hangingPunct="0">
              <a:lnSpc>
                <a:spcPct val="90000"/>
              </a:lnSpc>
            </a:pPr>
            <a:r>
              <a:rPr lang="de-DE" sz="1100">
                <a:solidFill>
                  <a:srgbClr val="4F5150"/>
                </a:solidFill>
                <a:latin typeface="Arial Narrow" pitchFamily="34" charset="0"/>
                <a:ea typeface="ヒラギノ角ゴ Pro W3" pitchFamily="96" charset="-128"/>
              </a:rPr>
              <a:t>and Operations</a:t>
            </a:r>
          </a:p>
        </p:txBody>
      </p:sp>
      <p:sp>
        <p:nvSpPr>
          <p:cNvPr id="3" name="Text Placeholder 2">
            <a:extLst>
              <a:ext uri="{FF2B5EF4-FFF2-40B4-BE49-F238E27FC236}">
                <a16:creationId xmlns:a16="http://schemas.microsoft.com/office/drawing/2014/main" id="{5476BA2A-F75E-0C44-9456-2D64F013B48A}"/>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ransition spd="med"/>
  <p:hf hdr="0" ftr="0" dt="0"/>
  <p:txStyles>
    <p:titleStyle>
      <a:lvl1pPr algn="ctr" rtl="0" fontAlgn="base">
        <a:spcBef>
          <a:spcPct val="0"/>
        </a:spcBef>
        <a:spcAft>
          <a:spcPct val="0"/>
        </a:spcAft>
        <a:defRPr sz="2800" b="1">
          <a:solidFill>
            <a:schemeClr val="tx1"/>
          </a:solidFill>
          <a:latin typeface="+mj-lt"/>
          <a:ea typeface="+mj-ea"/>
          <a:cs typeface="+mj-cs"/>
        </a:defRPr>
      </a:lvl1pPr>
      <a:lvl2pPr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2pPr>
      <a:lvl3pPr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3pPr>
      <a:lvl4pPr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4pPr>
      <a:lvl5pPr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5pPr>
      <a:lvl6pPr marL="457200"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6pPr>
      <a:lvl7pPr marL="914400"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7pPr>
      <a:lvl8pPr marL="1371600"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8pPr>
      <a:lvl9pPr marL="1828800"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9pPr>
    </p:titleStyle>
    <p:bodyStyle>
      <a:lvl1pPr marL="342900" indent="-342900" algn="l" rtl="0" fontAlgn="base">
        <a:spcBef>
          <a:spcPct val="20000"/>
        </a:spcBef>
        <a:spcAft>
          <a:spcPct val="0"/>
        </a:spcAft>
        <a:buClr>
          <a:srgbClr val="FF7313"/>
        </a:buClr>
        <a:buFont typeface="Wingdings" panose="05000000000000000000" pitchFamily="2" charset="2"/>
        <a:buChar char="§"/>
        <a:defRPr sz="2400">
          <a:solidFill>
            <a:schemeClr val="tx1"/>
          </a:solidFill>
          <a:latin typeface="+mn-lt"/>
          <a:ea typeface="+mn-ea"/>
          <a:cs typeface="+mn-cs"/>
        </a:defRPr>
      </a:lvl1pPr>
      <a:lvl2pPr marL="742950" indent="-285750" algn="l" rtl="0" fontAlgn="base">
        <a:spcBef>
          <a:spcPct val="20000"/>
        </a:spcBef>
        <a:spcAft>
          <a:spcPct val="0"/>
        </a:spcAft>
        <a:buClr>
          <a:srgbClr val="84B819"/>
        </a:buClr>
        <a:buChar char="•"/>
        <a:defRPr sz="2200">
          <a:solidFill>
            <a:schemeClr val="tx1"/>
          </a:solidFill>
          <a:latin typeface="+mn-lt"/>
          <a:ea typeface="+mn-ea"/>
        </a:defRPr>
      </a:lvl2pPr>
      <a:lvl3pPr marL="1143000" indent="-228600" algn="l" rtl="0" fontAlgn="base">
        <a:spcBef>
          <a:spcPct val="20000"/>
        </a:spcBef>
        <a:spcAft>
          <a:spcPct val="0"/>
        </a:spcAft>
        <a:buClr>
          <a:srgbClr val="C0C0C0"/>
        </a:buClr>
        <a:buChar char="-"/>
        <a:defRPr sz="2000">
          <a:solidFill>
            <a:schemeClr val="tx1"/>
          </a:solidFill>
          <a:latin typeface="+mn-lt"/>
          <a:ea typeface="+mn-ea"/>
        </a:defRPr>
      </a:lvl3pPr>
      <a:lvl4pPr marL="1600200" indent="-228600" algn="l" rtl="0" fontAlgn="base">
        <a:spcBef>
          <a:spcPct val="20000"/>
        </a:spcBef>
        <a:spcAft>
          <a:spcPct val="0"/>
        </a:spcAft>
        <a:buClr>
          <a:srgbClr val="C0C0C0"/>
        </a:buClr>
        <a:buChar char="-"/>
        <a:defRPr>
          <a:solidFill>
            <a:schemeClr val="tx1"/>
          </a:solidFill>
          <a:latin typeface="+mn-lt"/>
          <a:ea typeface="+mn-ea"/>
        </a:defRPr>
      </a:lvl4pPr>
      <a:lvl5pPr marL="2057400" indent="-228600" algn="l" rtl="0" fontAlgn="base">
        <a:spcBef>
          <a:spcPct val="20000"/>
        </a:spcBef>
        <a:spcAft>
          <a:spcPct val="0"/>
        </a:spcAft>
        <a:buClr>
          <a:srgbClr val="C0C0C0"/>
        </a:buClr>
        <a:buChar char="-"/>
        <a:defRPr sz="1600">
          <a:solidFill>
            <a:schemeClr val="tx1"/>
          </a:solidFill>
          <a:latin typeface="+mn-lt"/>
          <a:ea typeface="+mn-ea"/>
        </a:defRPr>
      </a:lvl5pPr>
      <a:lvl6pPr marL="2514600" indent="-228600" algn="l" rtl="0" fontAlgn="base">
        <a:spcBef>
          <a:spcPct val="20000"/>
        </a:spcBef>
        <a:spcAft>
          <a:spcPct val="0"/>
        </a:spcAft>
        <a:buClr>
          <a:srgbClr val="C0C0C0"/>
        </a:buClr>
        <a:buChar char="-"/>
        <a:defRPr sz="1600">
          <a:solidFill>
            <a:schemeClr val="tx1"/>
          </a:solidFill>
          <a:latin typeface="+mn-lt"/>
          <a:ea typeface="+mn-ea"/>
        </a:defRPr>
      </a:lvl6pPr>
      <a:lvl7pPr marL="2971800" indent="-228600" algn="l" rtl="0" fontAlgn="base">
        <a:spcBef>
          <a:spcPct val="20000"/>
        </a:spcBef>
        <a:spcAft>
          <a:spcPct val="0"/>
        </a:spcAft>
        <a:buClr>
          <a:srgbClr val="C0C0C0"/>
        </a:buClr>
        <a:buChar char="-"/>
        <a:defRPr sz="1600">
          <a:solidFill>
            <a:schemeClr val="tx1"/>
          </a:solidFill>
          <a:latin typeface="+mn-lt"/>
          <a:ea typeface="+mn-ea"/>
        </a:defRPr>
      </a:lvl7pPr>
      <a:lvl8pPr marL="3429000" indent="-228600" algn="l" rtl="0" fontAlgn="base">
        <a:spcBef>
          <a:spcPct val="20000"/>
        </a:spcBef>
        <a:spcAft>
          <a:spcPct val="0"/>
        </a:spcAft>
        <a:buClr>
          <a:srgbClr val="C0C0C0"/>
        </a:buClr>
        <a:buChar char="-"/>
        <a:defRPr sz="1600">
          <a:solidFill>
            <a:schemeClr val="tx1"/>
          </a:solidFill>
          <a:latin typeface="+mn-lt"/>
          <a:ea typeface="+mn-ea"/>
        </a:defRPr>
      </a:lvl8pPr>
      <a:lvl9pPr marL="3886200" indent="-228600" algn="l" rtl="0" fontAlgn="base">
        <a:spcBef>
          <a:spcPct val="20000"/>
        </a:spcBef>
        <a:spcAft>
          <a:spcPct val="0"/>
        </a:spcAft>
        <a:buClr>
          <a:srgbClr val="C0C0C0"/>
        </a:buClr>
        <a:buChar char="-"/>
        <a:defRPr sz="1600">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67618" name="Rectangle 2"/>
          <p:cNvSpPr>
            <a:spLocks noGrp="1" noChangeArrowheads="1"/>
          </p:cNvSpPr>
          <p:nvPr>
            <p:ph type="title"/>
          </p:nvPr>
        </p:nvSpPr>
        <p:spPr bwMode="auto">
          <a:xfrm>
            <a:off x="501650" y="65088"/>
            <a:ext cx="8131175" cy="792162"/>
          </a:xfrm>
          <a:prstGeom prst="rect">
            <a:avLst/>
          </a:prstGeom>
          <a:noFill/>
          <a:ln w="9525">
            <a:noFill/>
            <a:miter lim="800000"/>
          </a:ln>
        </p:spPr>
        <p:txBody>
          <a:bodyPr vert="horz" wrap="square" lIns="91440" tIns="45720" rIns="91440" bIns="45720" numCol="1" anchor="ctr" anchorCtr="0" compatLnSpc="1"/>
          <a:lstStyle/>
          <a:p>
            <a:pPr lvl="0"/>
            <a:r>
              <a:rPr lang="de-DE" dirty="0"/>
              <a:t>Mastertitelformat bearbeiten</a:t>
            </a:r>
          </a:p>
        </p:txBody>
      </p:sp>
      <p:sp>
        <p:nvSpPr>
          <p:cNvPr id="367619" name="Rectangle 3"/>
          <p:cNvSpPr>
            <a:spLocks noGrp="1" noChangeArrowheads="1"/>
          </p:cNvSpPr>
          <p:nvPr>
            <p:ph type="body" idx="1"/>
          </p:nvPr>
        </p:nvSpPr>
        <p:spPr bwMode="auto">
          <a:xfrm>
            <a:off x="469900" y="1233488"/>
            <a:ext cx="8131175" cy="4683125"/>
          </a:xfrm>
          <a:prstGeom prst="rect">
            <a:avLst/>
          </a:prstGeom>
          <a:noFill/>
          <a:ln w="9525">
            <a:noFill/>
            <a:miter lim="800000"/>
          </a:ln>
        </p:spPr>
        <p:txBody>
          <a:bodyPr vert="horz" wrap="square" lIns="91440" tIns="45720" rIns="91440" bIns="45720" numCol="1" anchor="t" anchorCtr="0" compatLnSpc="1"/>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3078" name="Line 6"/>
          <p:cNvSpPr>
            <a:spLocks noChangeShapeType="1"/>
          </p:cNvSpPr>
          <p:nvPr userDrawn="1"/>
        </p:nvSpPr>
        <p:spPr bwMode="auto">
          <a:xfrm>
            <a:off x="230188" y="6140450"/>
            <a:ext cx="8675687" cy="0"/>
          </a:xfrm>
          <a:prstGeom prst="line">
            <a:avLst/>
          </a:prstGeom>
          <a:noFill/>
          <a:ln w="19050">
            <a:solidFill>
              <a:srgbClr val="84B819"/>
            </a:solidFill>
            <a:round/>
          </a:ln>
        </p:spPr>
        <p:txBody>
          <a:bodyPr wrap="none" anchor="ctr"/>
          <a:lstStyle/>
          <a:p>
            <a:pPr>
              <a:defRPr/>
            </a:pPr>
            <a:endParaRPr lang="en-US" sz="1800">
              <a:solidFill>
                <a:srgbClr val="000000"/>
              </a:solidFill>
              <a:latin typeface="Arial" panose="020B0604020202020204" pitchFamily="34" charset="0"/>
            </a:endParaRPr>
          </a:p>
        </p:txBody>
      </p:sp>
      <p:sp>
        <p:nvSpPr>
          <p:cNvPr id="3079" name="Line 7"/>
          <p:cNvSpPr>
            <a:spLocks noChangeShapeType="1"/>
          </p:cNvSpPr>
          <p:nvPr userDrawn="1"/>
        </p:nvSpPr>
        <p:spPr bwMode="auto">
          <a:xfrm>
            <a:off x="230188" y="795338"/>
            <a:ext cx="8675687" cy="0"/>
          </a:xfrm>
          <a:prstGeom prst="line">
            <a:avLst/>
          </a:prstGeom>
          <a:noFill/>
          <a:ln w="19050">
            <a:solidFill>
              <a:srgbClr val="84B819"/>
            </a:solidFill>
            <a:round/>
          </a:ln>
        </p:spPr>
        <p:txBody>
          <a:bodyPr wrap="none" anchor="ctr"/>
          <a:lstStyle/>
          <a:p>
            <a:pPr>
              <a:defRPr/>
            </a:pPr>
            <a:endParaRPr lang="en-US" sz="1800">
              <a:solidFill>
                <a:srgbClr val="000000"/>
              </a:solidFill>
              <a:latin typeface="Arial" panose="020B0604020202020204" pitchFamily="34" charset="0"/>
            </a:endParaRPr>
          </a:p>
        </p:txBody>
      </p:sp>
      <p:pic>
        <p:nvPicPr>
          <p:cNvPr id="367624" name="Picture 8" descr="tud_logo_rgb"/>
          <p:cNvPicPr>
            <a:picLocks noChangeAspect="1" noChangeArrowheads="1"/>
          </p:cNvPicPr>
          <p:nvPr userDrawn="1"/>
        </p:nvPicPr>
        <p:blipFill>
          <a:blip r:embed="rId16" cstate="print">
            <a:grayscl/>
          </a:blip>
          <a:srcRect/>
          <a:stretch>
            <a:fillRect/>
          </a:stretch>
        </p:blipFill>
        <p:spPr bwMode="auto">
          <a:xfrm>
            <a:off x="425450" y="6257925"/>
            <a:ext cx="2584450" cy="417513"/>
          </a:xfrm>
          <a:prstGeom prst="rect">
            <a:avLst/>
          </a:prstGeom>
          <a:noFill/>
          <a:ln w="9525">
            <a:noFill/>
            <a:miter lim="800000"/>
            <a:headEnd/>
            <a:tailEnd/>
          </a:ln>
        </p:spPr>
      </p:pic>
      <p:sp>
        <p:nvSpPr>
          <p:cNvPr id="3081" name="Rectangle 9"/>
          <p:cNvSpPr>
            <a:spLocks noChangeArrowheads="1"/>
          </p:cNvSpPr>
          <p:nvPr userDrawn="1"/>
        </p:nvSpPr>
        <p:spPr bwMode="auto">
          <a:xfrm>
            <a:off x="9036050" y="1165225"/>
            <a:ext cx="114300" cy="2611438"/>
          </a:xfrm>
          <a:prstGeom prst="rect">
            <a:avLst/>
          </a:prstGeom>
          <a:solidFill>
            <a:srgbClr val="FF7313">
              <a:alpha val="86000"/>
            </a:srgbClr>
          </a:solidFill>
          <a:ln w="9525">
            <a:noFill/>
            <a:miter lim="800000"/>
          </a:ln>
          <a:effectLst/>
        </p:spPr>
        <p:txBody>
          <a:bodyPr wrap="none" anchor="ctr"/>
          <a:lstStyle/>
          <a:p>
            <a:pPr>
              <a:defRPr/>
            </a:pPr>
            <a:endParaRPr lang="en-US" sz="1800">
              <a:solidFill>
                <a:srgbClr val="000000"/>
              </a:solidFill>
              <a:latin typeface="Arial" panose="020B0604020202020204" pitchFamily="34" charset="0"/>
            </a:endParaRPr>
          </a:p>
        </p:txBody>
      </p:sp>
      <p:sp>
        <p:nvSpPr>
          <p:cNvPr id="3082" name="Rectangle 10"/>
          <p:cNvSpPr>
            <a:spLocks noChangeArrowheads="1"/>
          </p:cNvSpPr>
          <p:nvPr userDrawn="1"/>
        </p:nvSpPr>
        <p:spPr bwMode="auto">
          <a:xfrm>
            <a:off x="9036050" y="3429000"/>
            <a:ext cx="107950" cy="2305050"/>
          </a:xfrm>
          <a:prstGeom prst="rect">
            <a:avLst/>
          </a:prstGeom>
          <a:solidFill>
            <a:srgbClr val="CBCBCB"/>
          </a:solidFill>
          <a:ln w="9525">
            <a:noFill/>
            <a:miter lim="800000"/>
          </a:ln>
          <a:effectLst/>
        </p:spPr>
        <p:txBody>
          <a:bodyPr wrap="none" anchor="ctr"/>
          <a:lstStyle/>
          <a:p>
            <a:pPr>
              <a:defRPr/>
            </a:pPr>
            <a:endParaRPr lang="en-US" sz="1800">
              <a:solidFill>
                <a:srgbClr val="000000"/>
              </a:solidFill>
              <a:latin typeface="Arial" panose="020B0604020202020204" pitchFamily="34" charset="0"/>
            </a:endParaRPr>
          </a:p>
        </p:txBody>
      </p:sp>
      <p:pic>
        <p:nvPicPr>
          <p:cNvPr id="367627" name="Picture 11" descr="LogoNeu"/>
          <p:cNvPicPr>
            <a:picLocks noChangeAspect="1" noChangeArrowheads="1"/>
          </p:cNvPicPr>
          <p:nvPr userDrawn="1"/>
        </p:nvPicPr>
        <p:blipFill>
          <a:blip r:embed="rId17" cstate="print"/>
          <a:srcRect/>
          <a:stretch>
            <a:fillRect/>
          </a:stretch>
        </p:blipFill>
        <p:spPr bwMode="auto">
          <a:xfrm>
            <a:off x="7596188" y="6165850"/>
            <a:ext cx="1319212" cy="381000"/>
          </a:xfrm>
          <a:prstGeom prst="rect">
            <a:avLst/>
          </a:prstGeom>
          <a:noFill/>
          <a:ln w="9525">
            <a:noFill/>
            <a:miter lim="800000"/>
            <a:headEnd/>
            <a:tailEnd/>
          </a:ln>
        </p:spPr>
      </p:pic>
      <p:sp>
        <p:nvSpPr>
          <p:cNvPr id="3084" name="Text Box 12"/>
          <p:cNvSpPr txBox="1">
            <a:spLocks noChangeArrowheads="1"/>
          </p:cNvSpPr>
          <p:nvPr userDrawn="1"/>
        </p:nvSpPr>
        <p:spPr bwMode="auto">
          <a:xfrm>
            <a:off x="7516813" y="6489700"/>
            <a:ext cx="1127125" cy="393700"/>
          </a:xfrm>
          <a:prstGeom prst="rect">
            <a:avLst/>
          </a:prstGeom>
          <a:noFill/>
          <a:ln w="9525">
            <a:noFill/>
            <a:miter lim="800000"/>
          </a:ln>
          <a:effectLst/>
        </p:spPr>
        <p:txBody>
          <a:bodyPr wrap="none" lIns="90000" tIns="46800" rIns="90000" bIns="46800">
            <a:spAutoFit/>
          </a:bodyPr>
          <a:lstStyle/>
          <a:p>
            <a:pPr eaLnBrk="0" hangingPunct="0">
              <a:lnSpc>
                <a:spcPct val="90000"/>
              </a:lnSpc>
              <a:defRPr/>
            </a:pPr>
            <a:r>
              <a:rPr lang="de-DE" sz="1100">
                <a:solidFill>
                  <a:srgbClr val="4F5150"/>
                </a:solidFill>
                <a:latin typeface="Arial Narrow" pitchFamily="34" charset="0"/>
              </a:rPr>
              <a:t>Process </a:t>
            </a:r>
            <a:r>
              <a:rPr lang="de-DE" sz="1100">
                <a:solidFill>
                  <a:srgbClr val="FF9B13"/>
                </a:solidFill>
                <a:latin typeface="Arial Narrow" pitchFamily="34" charset="0"/>
              </a:rPr>
              <a:t>Dyn</a:t>
            </a:r>
            <a:r>
              <a:rPr lang="de-DE" sz="1100">
                <a:solidFill>
                  <a:srgbClr val="4F5150"/>
                </a:solidFill>
                <a:latin typeface="Arial Narrow" pitchFamily="34" charset="0"/>
              </a:rPr>
              <a:t>amics</a:t>
            </a:r>
          </a:p>
          <a:p>
            <a:pPr eaLnBrk="0" hangingPunct="0">
              <a:lnSpc>
                <a:spcPct val="90000"/>
              </a:lnSpc>
              <a:defRPr/>
            </a:pPr>
            <a:r>
              <a:rPr lang="de-DE" sz="1100">
                <a:solidFill>
                  <a:srgbClr val="4F5150"/>
                </a:solidFill>
                <a:latin typeface="Arial Narrow" pitchFamily="34" charset="0"/>
              </a:rPr>
              <a:t>and Operations</a:t>
            </a:r>
          </a:p>
        </p:txBody>
      </p:sp>
      <p:pic>
        <p:nvPicPr>
          <p:cNvPr id="367629" name="Picture 13" descr="tud_logo_rgb"/>
          <p:cNvPicPr>
            <a:picLocks noChangeAspect="1" noChangeArrowheads="1"/>
          </p:cNvPicPr>
          <p:nvPr userDrawn="1"/>
        </p:nvPicPr>
        <p:blipFill>
          <a:blip r:embed="rId18" cstate="print"/>
          <a:srcRect/>
          <a:stretch>
            <a:fillRect/>
          </a:stretch>
        </p:blipFill>
        <p:spPr bwMode="auto">
          <a:xfrm>
            <a:off x="254000" y="6229350"/>
            <a:ext cx="2879725" cy="463550"/>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 id="2147483676" r:id="rId14"/>
  </p:sldLayoutIdLst>
  <p:transition/>
  <p:hf hdr="0" ftr="0" dt="0"/>
  <p:txStyles>
    <p:titleStyle>
      <a:lvl1pPr algn="ctr" rtl="0" fontAlgn="base">
        <a:spcBef>
          <a:spcPct val="0"/>
        </a:spcBef>
        <a:spcAft>
          <a:spcPct val="0"/>
        </a:spcAft>
        <a:defRPr sz="2800" b="1">
          <a:solidFill>
            <a:schemeClr val="tx1"/>
          </a:solidFill>
          <a:latin typeface="Arial Narrow" pitchFamily="34" charset="0"/>
          <a:ea typeface="+mj-ea"/>
          <a:cs typeface="+mj-cs"/>
        </a:defRPr>
      </a:lvl1pPr>
      <a:lvl2pPr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2pPr>
      <a:lvl3pPr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3pPr>
      <a:lvl4pPr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4pPr>
      <a:lvl5pPr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5pPr>
      <a:lvl6pPr marL="457200"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6pPr>
      <a:lvl7pPr marL="914400"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7pPr>
      <a:lvl8pPr marL="1371600"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8pPr>
      <a:lvl9pPr marL="1828800"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9pPr>
    </p:titleStyle>
    <p:bodyStyle>
      <a:lvl1pPr marL="342900" indent="-342900" algn="l" rtl="0" fontAlgn="base">
        <a:spcBef>
          <a:spcPct val="20000"/>
        </a:spcBef>
        <a:spcAft>
          <a:spcPct val="0"/>
        </a:spcAft>
        <a:buClr>
          <a:srgbClr val="FF7313"/>
        </a:buClr>
        <a:buFont typeface="Wingdings" panose="05000000000000000000" pitchFamily="2" charset="2"/>
        <a:buChar char="§"/>
        <a:defRPr sz="2400">
          <a:solidFill>
            <a:schemeClr val="tx1"/>
          </a:solidFill>
          <a:latin typeface="Arial Narrow" pitchFamily="34" charset="0"/>
          <a:ea typeface="+mn-ea"/>
          <a:cs typeface="+mn-cs"/>
        </a:defRPr>
      </a:lvl1pPr>
      <a:lvl2pPr marL="742950" indent="-285750" algn="l" rtl="0" fontAlgn="base">
        <a:spcBef>
          <a:spcPct val="20000"/>
        </a:spcBef>
        <a:spcAft>
          <a:spcPct val="0"/>
        </a:spcAft>
        <a:buClr>
          <a:srgbClr val="84B819"/>
        </a:buClr>
        <a:buChar char="•"/>
        <a:defRPr sz="2200">
          <a:solidFill>
            <a:schemeClr val="tx1"/>
          </a:solidFill>
          <a:latin typeface="Arial Narrow" pitchFamily="34" charset="0"/>
          <a:ea typeface="+mn-ea"/>
        </a:defRPr>
      </a:lvl2pPr>
      <a:lvl3pPr marL="1143000" indent="-228600" algn="l" rtl="0" fontAlgn="base">
        <a:spcBef>
          <a:spcPct val="20000"/>
        </a:spcBef>
        <a:spcAft>
          <a:spcPct val="0"/>
        </a:spcAft>
        <a:buClr>
          <a:srgbClr val="C0C0C0"/>
        </a:buClr>
        <a:buChar char="-"/>
        <a:defRPr sz="2000">
          <a:solidFill>
            <a:schemeClr val="tx1"/>
          </a:solidFill>
          <a:latin typeface="Arial Narrow" pitchFamily="34" charset="0"/>
          <a:ea typeface="+mn-ea"/>
        </a:defRPr>
      </a:lvl3pPr>
      <a:lvl4pPr marL="1600200" indent="-228600" algn="l" rtl="0" fontAlgn="base">
        <a:spcBef>
          <a:spcPct val="20000"/>
        </a:spcBef>
        <a:spcAft>
          <a:spcPct val="0"/>
        </a:spcAft>
        <a:buClr>
          <a:srgbClr val="C0C0C0"/>
        </a:buClr>
        <a:buChar char="-"/>
        <a:defRPr>
          <a:solidFill>
            <a:schemeClr val="tx1"/>
          </a:solidFill>
          <a:latin typeface="Arial Narrow" pitchFamily="34" charset="0"/>
          <a:ea typeface="+mn-ea"/>
        </a:defRPr>
      </a:lvl4pPr>
      <a:lvl5pPr marL="2057400" indent="-228600" algn="l" rtl="0" fontAlgn="base">
        <a:spcBef>
          <a:spcPct val="20000"/>
        </a:spcBef>
        <a:spcAft>
          <a:spcPct val="0"/>
        </a:spcAft>
        <a:buClr>
          <a:srgbClr val="C0C0C0"/>
        </a:buClr>
        <a:buChar char="-"/>
        <a:defRPr sz="1600">
          <a:solidFill>
            <a:schemeClr val="tx1"/>
          </a:solidFill>
          <a:latin typeface="Arial Narrow" pitchFamily="34" charset="0"/>
          <a:ea typeface="+mn-ea"/>
        </a:defRPr>
      </a:lvl5pPr>
      <a:lvl6pPr marL="2514600" indent="-228600" algn="l" rtl="0" fontAlgn="base">
        <a:spcBef>
          <a:spcPct val="20000"/>
        </a:spcBef>
        <a:spcAft>
          <a:spcPct val="0"/>
        </a:spcAft>
        <a:buClr>
          <a:srgbClr val="C0C0C0"/>
        </a:buClr>
        <a:buChar char="-"/>
        <a:defRPr sz="1600">
          <a:solidFill>
            <a:schemeClr val="tx1"/>
          </a:solidFill>
          <a:latin typeface="+mn-lt"/>
          <a:ea typeface="+mn-ea"/>
        </a:defRPr>
      </a:lvl6pPr>
      <a:lvl7pPr marL="2971800" indent="-228600" algn="l" rtl="0" fontAlgn="base">
        <a:spcBef>
          <a:spcPct val="20000"/>
        </a:spcBef>
        <a:spcAft>
          <a:spcPct val="0"/>
        </a:spcAft>
        <a:buClr>
          <a:srgbClr val="C0C0C0"/>
        </a:buClr>
        <a:buChar char="-"/>
        <a:defRPr sz="1600">
          <a:solidFill>
            <a:schemeClr val="tx1"/>
          </a:solidFill>
          <a:latin typeface="+mn-lt"/>
          <a:ea typeface="+mn-ea"/>
        </a:defRPr>
      </a:lvl7pPr>
      <a:lvl8pPr marL="3429000" indent="-228600" algn="l" rtl="0" fontAlgn="base">
        <a:spcBef>
          <a:spcPct val="20000"/>
        </a:spcBef>
        <a:spcAft>
          <a:spcPct val="0"/>
        </a:spcAft>
        <a:buClr>
          <a:srgbClr val="C0C0C0"/>
        </a:buClr>
        <a:buChar char="-"/>
        <a:defRPr sz="1600">
          <a:solidFill>
            <a:schemeClr val="tx1"/>
          </a:solidFill>
          <a:latin typeface="+mn-lt"/>
          <a:ea typeface="+mn-ea"/>
        </a:defRPr>
      </a:lvl8pPr>
      <a:lvl9pPr marL="3886200" indent="-228600" algn="l" rtl="0" fontAlgn="base">
        <a:spcBef>
          <a:spcPct val="20000"/>
        </a:spcBef>
        <a:spcAft>
          <a:spcPct val="0"/>
        </a:spcAft>
        <a:buClr>
          <a:srgbClr val="C0C0C0"/>
        </a:buClr>
        <a:buChar char="-"/>
        <a:defRPr sz="1600">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67618" name="Rectangle 2"/>
          <p:cNvSpPr>
            <a:spLocks noGrp="1" noChangeArrowheads="1"/>
          </p:cNvSpPr>
          <p:nvPr>
            <p:ph type="title"/>
          </p:nvPr>
        </p:nvSpPr>
        <p:spPr bwMode="auto">
          <a:xfrm>
            <a:off x="501650" y="65088"/>
            <a:ext cx="8131175" cy="792162"/>
          </a:xfrm>
          <a:prstGeom prst="rect">
            <a:avLst/>
          </a:prstGeom>
          <a:noFill/>
          <a:ln w="9525">
            <a:noFill/>
            <a:miter lim="800000"/>
          </a:ln>
        </p:spPr>
        <p:txBody>
          <a:bodyPr vert="horz" wrap="square" lIns="91440" tIns="45720" rIns="91440" bIns="45720" numCol="1" anchor="ctr" anchorCtr="0" compatLnSpc="1"/>
          <a:lstStyle/>
          <a:p>
            <a:pPr lvl="0"/>
            <a:r>
              <a:rPr lang="de-DE" dirty="0"/>
              <a:t>Mastertitelformat bearbeiten</a:t>
            </a:r>
          </a:p>
        </p:txBody>
      </p:sp>
      <p:sp>
        <p:nvSpPr>
          <p:cNvPr id="367619" name="Rectangle 3"/>
          <p:cNvSpPr>
            <a:spLocks noGrp="1" noChangeArrowheads="1"/>
          </p:cNvSpPr>
          <p:nvPr>
            <p:ph type="body" idx="1"/>
          </p:nvPr>
        </p:nvSpPr>
        <p:spPr bwMode="auto">
          <a:xfrm>
            <a:off x="469900" y="1233488"/>
            <a:ext cx="8131175" cy="4683125"/>
          </a:xfrm>
          <a:prstGeom prst="rect">
            <a:avLst/>
          </a:prstGeom>
          <a:noFill/>
          <a:ln w="9525">
            <a:noFill/>
            <a:miter lim="800000"/>
          </a:ln>
        </p:spPr>
        <p:txBody>
          <a:bodyPr vert="horz" wrap="square" lIns="91440" tIns="45720" rIns="91440" bIns="45720" numCol="1" anchor="t" anchorCtr="0" compatLnSpc="1"/>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3078" name="Line 6"/>
          <p:cNvSpPr>
            <a:spLocks noChangeShapeType="1"/>
          </p:cNvSpPr>
          <p:nvPr userDrawn="1"/>
        </p:nvSpPr>
        <p:spPr bwMode="auto">
          <a:xfrm>
            <a:off x="230188" y="6140450"/>
            <a:ext cx="8675687" cy="0"/>
          </a:xfrm>
          <a:prstGeom prst="line">
            <a:avLst/>
          </a:prstGeom>
          <a:noFill/>
          <a:ln w="19050">
            <a:solidFill>
              <a:srgbClr val="84B819"/>
            </a:solidFill>
            <a:round/>
          </a:ln>
        </p:spPr>
        <p:txBody>
          <a:bodyPr wrap="none" anchor="ctr"/>
          <a:lstStyle/>
          <a:p>
            <a:pPr>
              <a:defRPr/>
            </a:pPr>
            <a:endParaRPr lang="en-US" sz="1800">
              <a:solidFill>
                <a:srgbClr val="000000"/>
              </a:solidFill>
              <a:latin typeface="Arial" panose="020B0604020202020204" pitchFamily="34" charset="0"/>
            </a:endParaRPr>
          </a:p>
        </p:txBody>
      </p:sp>
      <p:sp>
        <p:nvSpPr>
          <p:cNvPr id="3079" name="Line 7"/>
          <p:cNvSpPr>
            <a:spLocks noChangeShapeType="1"/>
          </p:cNvSpPr>
          <p:nvPr userDrawn="1"/>
        </p:nvSpPr>
        <p:spPr bwMode="auto">
          <a:xfrm>
            <a:off x="230188" y="795338"/>
            <a:ext cx="8675687" cy="0"/>
          </a:xfrm>
          <a:prstGeom prst="line">
            <a:avLst/>
          </a:prstGeom>
          <a:noFill/>
          <a:ln w="19050">
            <a:solidFill>
              <a:srgbClr val="84B819"/>
            </a:solidFill>
            <a:round/>
          </a:ln>
        </p:spPr>
        <p:txBody>
          <a:bodyPr wrap="none" anchor="ctr"/>
          <a:lstStyle/>
          <a:p>
            <a:pPr>
              <a:defRPr/>
            </a:pPr>
            <a:endParaRPr lang="en-US" sz="1800">
              <a:solidFill>
                <a:srgbClr val="000000"/>
              </a:solidFill>
              <a:latin typeface="Arial" panose="020B0604020202020204" pitchFamily="34" charset="0"/>
            </a:endParaRPr>
          </a:p>
        </p:txBody>
      </p:sp>
      <p:pic>
        <p:nvPicPr>
          <p:cNvPr id="367624" name="Picture 8" descr="tud_logo_rgb"/>
          <p:cNvPicPr>
            <a:picLocks noChangeAspect="1" noChangeArrowheads="1"/>
          </p:cNvPicPr>
          <p:nvPr userDrawn="1"/>
        </p:nvPicPr>
        <p:blipFill>
          <a:blip r:embed="rId15" cstate="print">
            <a:grayscl/>
          </a:blip>
          <a:srcRect/>
          <a:stretch>
            <a:fillRect/>
          </a:stretch>
        </p:blipFill>
        <p:spPr bwMode="auto">
          <a:xfrm>
            <a:off x="425450" y="6257925"/>
            <a:ext cx="2584450" cy="417513"/>
          </a:xfrm>
          <a:prstGeom prst="rect">
            <a:avLst/>
          </a:prstGeom>
          <a:noFill/>
          <a:ln w="9525">
            <a:noFill/>
            <a:miter lim="800000"/>
            <a:headEnd/>
            <a:tailEnd/>
          </a:ln>
        </p:spPr>
      </p:pic>
      <p:sp>
        <p:nvSpPr>
          <p:cNvPr id="3081" name="Rectangle 9"/>
          <p:cNvSpPr>
            <a:spLocks noChangeArrowheads="1"/>
          </p:cNvSpPr>
          <p:nvPr userDrawn="1"/>
        </p:nvSpPr>
        <p:spPr bwMode="auto">
          <a:xfrm>
            <a:off x="9036050" y="1165225"/>
            <a:ext cx="114300" cy="2611438"/>
          </a:xfrm>
          <a:prstGeom prst="rect">
            <a:avLst/>
          </a:prstGeom>
          <a:solidFill>
            <a:srgbClr val="FF7313">
              <a:alpha val="86000"/>
            </a:srgbClr>
          </a:solidFill>
          <a:ln w="9525">
            <a:noFill/>
            <a:miter lim="800000"/>
          </a:ln>
          <a:effectLst/>
        </p:spPr>
        <p:txBody>
          <a:bodyPr wrap="none" anchor="ctr"/>
          <a:lstStyle/>
          <a:p>
            <a:pPr>
              <a:defRPr/>
            </a:pPr>
            <a:endParaRPr lang="en-US" sz="1800">
              <a:solidFill>
                <a:srgbClr val="000000"/>
              </a:solidFill>
              <a:latin typeface="Arial" panose="020B0604020202020204" pitchFamily="34" charset="0"/>
            </a:endParaRPr>
          </a:p>
        </p:txBody>
      </p:sp>
      <p:sp>
        <p:nvSpPr>
          <p:cNvPr id="3082" name="Rectangle 10"/>
          <p:cNvSpPr>
            <a:spLocks noChangeArrowheads="1"/>
          </p:cNvSpPr>
          <p:nvPr userDrawn="1"/>
        </p:nvSpPr>
        <p:spPr bwMode="auto">
          <a:xfrm>
            <a:off x="9036050" y="3429000"/>
            <a:ext cx="107950" cy="2305050"/>
          </a:xfrm>
          <a:prstGeom prst="rect">
            <a:avLst/>
          </a:prstGeom>
          <a:solidFill>
            <a:srgbClr val="CBCBCB"/>
          </a:solidFill>
          <a:ln w="9525">
            <a:noFill/>
            <a:miter lim="800000"/>
          </a:ln>
          <a:effectLst/>
        </p:spPr>
        <p:txBody>
          <a:bodyPr wrap="none" anchor="ctr"/>
          <a:lstStyle/>
          <a:p>
            <a:pPr>
              <a:defRPr/>
            </a:pPr>
            <a:endParaRPr lang="en-US" sz="1800">
              <a:solidFill>
                <a:srgbClr val="000000"/>
              </a:solidFill>
              <a:latin typeface="Arial" panose="020B0604020202020204" pitchFamily="34" charset="0"/>
            </a:endParaRPr>
          </a:p>
        </p:txBody>
      </p:sp>
      <p:pic>
        <p:nvPicPr>
          <p:cNvPr id="367627" name="Picture 11" descr="LogoNeu"/>
          <p:cNvPicPr>
            <a:picLocks noChangeAspect="1" noChangeArrowheads="1"/>
          </p:cNvPicPr>
          <p:nvPr userDrawn="1"/>
        </p:nvPicPr>
        <p:blipFill>
          <a:blip r:embed="rId16" cstate="print"/>
          <a:srcRect/>
          <a:stretch>
            <a:fillRect/>
          </a:stretch>
        </p:blipFill>
        <p:spPr bwMode="auto">
          <a:xfrm>
            <a:off x="7596188" y="6165850"/>
            <a:ext cx="1319212" cy="381000"/>
          </a:xfrm>
          <a:prstGeom prst="rect">
            <a:avLst/>
          </a:prstGeom>
          <a:noFill/>
          <a:ln w="9525">
            <a:noFill/>
            <a:miter lim="800000"/>
            <a:headEnd/>
            <a:tailEnd/>
          </a:ln>
        </p:spPr>
      </p:pic>
      <p:sp>
        <p:nvSpPr>
          <p:cNvPr id="3084" name="Text Box 12"/>
          <p:cNvSpPr txBox="1">
            <a:spLocks noChangeArrowheads="1"/>
          </p:cNvSpPr>
          <p:nvPr userDrawn="1"/>
        </p:nvSpPr>
        <p:spPr bwMode="auto">
          <a:xfrm>
            <a:off x="7516813" y="6489700"/>
            <a:ext cx="1127125" cy="393700"/>
          </a:xfrm>
          <a:prstGeom prst="rect">
            <a:avLst/>
          </a:prstGeom>
          <a:noFill/>
          <a:ln w="9525">
            <a:noFill/>
            <a:miter lim="800000"/>
          </a:ln>
          <a:effectLst/>
        </p:spPr>
        <p:txBody>
          <a:bodyPr wrap="none" lIns="90000" tIns="46800" rIns="90000" bIns="46800">
            <a:spAutoFit/>
          </a:bodyPr>
          <a:lstStyle/>
          <a:p>
            <a:pPr eaLnBrk="0" hangingPunct="0">
              <a:lnSpc>
                <a:spcPct val="90000"/>
              </a:lnSpc>
              <a:defRPr/>
            </a:pPr>
            <a:r>
              <a:rPr lang="de-DE" sz="1100">
                <a:solidFill>
                  <a:srgbClr val="4F5150"/>
                </a:solidFill>
                <a:latin typeface="Arial Narrow" pitchFamily="34" charset="0"/>
              </a:rPr>
              <a:t>Process </a:t>
            </a:r>
            <a:r>
              <a:rPr lang="de-DE" sz="1100">
                <a:solidFill>
                  <a:srgbClr val="FF9B13"/>
                </a:solidFill>
                <a:latin typeface="Arial Narrow" pitchFamily="34" charset="0"/>
              </a:rPr>
              <a:t>Dyn</a:t>
            </a:r>
            <a:r>
              <a:rPr lang="de-DE" sz="1100">
                <a:solidFill>
                  <a:srgbClr val="4F5150"/>
                </a:solidFill>
                <a:latin typeface="Arial Narrow" pitchFamily="34" charset="0"/>
              </a:rPr>
              <a:t>amics</a:t>
            </a:r>
          </a:p>
          <a:p>
            <a:pPr eaLnBrk="0" hangingPunct="0">
              <a:lnSpc>
                <a:spcPct val="90000"/>
              </a:lnSpc>
              <a:defRPr/>
            </a:pPr>
            <a:r>
              <a:rPr lang="de-DE" sz="1100">
                <a:solidFill>
                  <a:srgbClr val="4F5150"/>
                </a:solidFill>
                <a:latin typeface="Arial Narrow" pitchFamily="34" charset="0"/>
              </a:rPr>
              <a:t>and Operations</a:t>
            </a:r>
          </a:p>
        </p:txBody>
      </p:sp>
      <p:pic>
        <p:nvPicPr>
          <p:cNvPr id="367629" name="Picture 13" descr="tud_logo_rgb"/>
          <p:cNvPicPr>
            <a:picLocks noChangeAspect="1" noChangeArrowheads="1"/>
          </p:cNvPicPr>
          <p:nvPr userDrawn="1"/>
        </p:nvPicPr>
        <p:blipFill>
          <a:blip r:embed="rId17" cstate="print"/>
          <a:srcRect/>
          <a:stretch>
            <a:fillRect/>
          </a:stretch>
        </p:blipFill>
        <p:spPr bwMode="auto">
          <a:xfrm>
            <a:off x="254000" y="6229350"/>
            <a:ext cx="2879725" cy="463550"/>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Lst>
  <p:transition/>
  <p:hf hdr="0" ftr="0" dt="0"/>
  <p:txStyles>
    <p:titleStyle>
      <a:lvl1pPr algn="ctr" rtl="0" fontAlgn="base">
        <a:spcBef>
          <a:spcPct val="0"/>
        </a:spcBef>
        <a:spcAft>
          <a:spcPct val="0"/>
        </a:spcAft>
        <a:defRPr sz="2800" b="1">
          <a:solidFill>
            <a:schemeClr val="tx1"/>
          </a:solidFill>
          <a:latin typeface="Arial Narrow" pitchFamily="34" charset="0"/>
          <a:ea typeface="+mj-ea"/>
          <a:cs typeface="+mj-cs"/>
        </a:defRPr>
      </a:lvl1pPr>
      <a:lvl2pPr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2pPr>
      <a:lvl3pPr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3pPr>
      <a:lvl4pPr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4pPr>
      <a:lvl5pPr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5pPr>
      <a:lvl6pPr marL="457200"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6pPr>
      <a:lvl7pPr marL="914400"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7pPr>
      <a:lvl8pPr marL="1371600"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8pPr>
      <a:lvl9pPr marL="1828800"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9pPr>
    </p:titleStyle>
    <p:bodyStyle>
      <a:lvl1pPr marL="342900" indent="-342900" algn="l" rtl="0" fontAlgn="base">
        <a:spcBef>
          <a:spcPct val="20000"/>
        </a:spcBef>
        <a:spcAft>
          <a:spcPct val="0"/>
        </a:spcAft>
        <a:buClr>
          <a:srgbClr val="FF7313"/>
        </a:buClr>
        <a:buFont typeface="Wingdings" panose="05000000000000000000" pitchFamily="2" charset="2"/>
        <a:buChar char="§"/>
        <a:defRPr sz="2400">
          <a:solidFill>
            <a:schemeClr val="tx1"/>
          </a:solidFill>
          <a:latin typeface="Arial Narrow" pitchFamily="34" charset="0"/>
          <a:ea typeface="+mn-ea"/>
          <a:cs typeface="+mn-cs"/>
        </a:defRPr>
      </a:lvl1pPr>
      <a:lvl2pPr marL="742950" indent="-285750" algn="l" rtl="0" fontAlgn="base">
        <a:spcBef>
          <a:spcPct val="20000"/>
        </a:spcBef>
        <a:spcAft>
          <a:spcPct val="0"/>
        </a:spcAft>
        <a:buClr>
          <a:srgbClr val="84B819"/>
        </a:buClr>
        <a:buChar char="•"/>
        <a:defRPr sz="2200">
          <a:solidFill>
            <a:schemeClr val="tx1"/>
          </a:solidFill>
          <a:latin typeface="Arial Narrow" pitchFamily="34" charset="0"/>
          <a:ea typeface="+mn-ea"/>
        </a:defRPr>
      </a:lvl2pPr>
      <a:lvl3pPr marL="1143000" indent="-228600" algn="l" rtl="0" fontAlgn="base">
        <a:spcBef>
          <a:spcPct val="20000"/>
        </a:spcBef>
        <a:spcAft>
          <a:spcPct val="0"/>
        </a:spcAft>
        <a:buClr>
          <a:srgbClr val="C0C0C0"/>
        </a:buClr>
        <a:buChar char="-"/>
        <a:defRPr sz="2000">
          <a:solidFill>
            <a:schemeClr val="tx1"/>
          </a:solidFill>
          <a:latin typeface="Arial Narrow" pitchFamily="34" charset="0"/>
          <a:ea typeface="+mn-ea"/>
        </a:defRPr>
      </a:lvl3pPr>
      <a:lvl4pPr marL="1600200" indent="-228600" algn="l" rtl="0" fontAlgn="base">
        <a:spcBef>
          <a:spcPct val="20000"/>
        </a:spcBef>
        <a:spcAft>
          <a:spcPct val="0"/>
        </a:spcAft>
        <a:buClr>
          <a:srgbClr val="C0C0C0"/>
        </a:buClr>
        <a:buChar char="-"/>
        <a:defRPr>
          <a:solidFill>
            <a:schemeClr val="tx1"/>
          </a:solidFill>
          <a:latin typeface="Arial Narrow" pitchFamily="34" charset="0"/>
          <a:ea typeface="+mn-ea"/>
        </a:defRPr>
      </a:lvl4pPr>
      <a:lvl5pPr marL="2057400" indent="-228600" algn="l" rtl="0" fontAlgn="base">
        <a:spcBef>
          <a:spcPct val="20000"/>
        </a:spcBef>
        <a:spcAft>
          <a:spcPct val="0"/>
        </a:spcAft>
        <a:buClr>
          <a:srgbClr val="C0C0C0"/>
        </a:buClr>
        <a:buChar char="-"/>
        <a:defRPr sz="1600">
          <a:solidFill>
            <a:schemeClr val="tx1"/>
          </a:solidFill>
          <a:latin typeface="Arial Narrow" pitchFamily="34" charset="0"/>
          <a:ea typeface="+mn-ea"/>
        </a:defRPr>
      </a:lvl5pPr>
      <a:lvl6pPr marL="2514600" indent="-228600" algn="l" rtl="0" fontAlgn="base">
        <a:spcBef>
          <a:spcPct val="20000"/>
        </a:spcBef>
        <a:spcAft>
          <a:spcPct val="0"/>
        </a:spcAft>
        <a:buClr>
          <a:srgbClr val="C0C0C0"/>
        </a:buClr>
        <a:buChar char="-"/>
        <a:defRPr sz="1600">
          <a:solidFill>
            <a:schemeClr val="tx1"/>
          </a:solidFill>
          <a:latin typeface="+mn-lt"/>
          <a:ea typeface="+mn-ea"/>
        </a:defRPr>
      </a:lvl6pPr>
      <a:lvl7pPr marL="2971800" indent="-228600" algn="l" rtl="0" fontAlgn="base">
        <a:spcBef>
          <a:spcPct val="20000"/>
        </a:spcBef>
        <a:spcAft>
          <a:spcPct val="0"/>
        </a:spcAft>
        <a:buClr>
          <a:srgbClr val="C0C0C0"/>
        </a:buClr>
        <a:buChar char="-"/>
        <a:defRPr sz="1600">
          <a:solidFill>
            <a:schemeClr val="tx1"/>
          </a:solidFill>
          <a:latin typeface="+mn-lt"/>
          <a:ea typeface="+mn-ea"/>
        </a:defRPr>
      </a:lvl7pPr>
      <a:lvl8pPr marL="3429000" indent="-228600" algn="l" rtl="0" fontAlgn="base">
        <a:spcBef>
          <a:spcPct val="20000"/>
        </a:spcBef>
        <a:spcAft>
          <a:spcPct val="0"/>
        </a:spcAft>
        <a:buClr>
          <a:srgbClr val="C0C0C0"/>
        </a:buClr>
        <a:buChar char="-"/>
        <a:defRPr sz="1600">
          <a:solidFill>
            <a:schemeClr val="tx1"/>
          </a:solidFill>
          <a:latin typeface="+mn-lt"/>
          <a:ea typeface="+mn-ea"/>
        </a:defRPr>
      </a:lvl8pPr>
      <a:lvl9pPr marL="3886200" indent="-228600" algn="l" rtl="0" fontAlgn="base">
        <a:spcBef>
          <a:spcPct val="20000"/>
        </a:spcBef>
        <a:spcAft>
          <a:spcPct val="0"/>
        </a:spcAft>
        <a:buClr>
          <a:srgbClr val="C0C0C0"/>
        </a:buClr>
        <a:buChar char="-"/>
        <a:defRPr sz="1600">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67618" name="Rectangle 2"/>
          <p:cNvSpPr>
            <a:spLocks noGrp="1" noChangeArrowheads="1"/>
          </p:cNvSpPr>
          <p:nvPr>
            <p:ph type="title"/>
          </p:nvPr>
        </p:nvSpPr>
        <p:spPr bwMode="auto">
          <a:xfrm>
            <a:off x="501650" y="65088"/>
            <a:ext cx="8131175" cy="792162"/>
          </a:xfrm>
          <a:prstGeom prst="rect">
            <a:avLst/>
          </a:prstGeom>
          <a:noFill/>
          <a:ln w="9525">
            <a:noFill/>
            <a:miter lim="800000"/>
          </a:ln>
        </p:spPr>
        <p:txBody>
          <a:bodyPr vert="horz" wrap="square" lIns="91440" tIns="45720" rIns="91440" bIns="45720" numCol="1" anchor="ctr" anchorCtr="0" compatLnSpc="1"/>
          <a:lstStyle/>
          <a:p>
            <a:pPr lvl="0"/>
            <a:r>
              <a:rPr lang="de-DE" dirty="0"/>
              <a:t>Mastertitelformat bearbeiten</a:t>
            </a:r>
          </a:p>
        </p:txBody>
      </p:sp>
      <p:sp>
        <p:nvSpPr>
          <p:cNvPr id="367619" name="Rectangle 3"/>
          <p:cNvSpPr>
            <a:spLocks noGrp="1" noChangeArrowheads="1"/>
          </p:cNvSpPr>
          <p:nvPr>
            <p:ph type="body" idx="1"/>
          </p:nvPr>
        </p:nvSpPr>
        <p:spPr bwMode="auto">
          <a:xfrm>
            <a:off x="469900" y="1233488"/>
            <a:ext cx="8131175" cy="4683125"/>
          </a:xfrm>
          <a:prstGeom prst="rect">
            <a:avLst/>
          </a:prstGeom>
          <a:noFill/>
          <a:ln w="9525">
            <a:noFill/>
            <a:miter lim="800000"/>
          </a:ln>
        </p:spPr>
        <p:txBody>
          <a:bodyPr vert="horz" wrap="square" lIns="91440" tIns="45720" rIns="91440" bIns="45720" numCol="1" anchor="t" anchorCtr="0" compatLnSpc="1"/>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3077" name="Rectangle 5"/>
          <p:cNvSpPr>
            <a:spLocks noChangeArrowheads="1"/>
          </p:cNvSpPr>
          <p:nvPr userDrawn="1"/>
        </p:nvSpPr>
        <p:spPr bwMode="auto">
          <a:xfrm>
            <a:off x="3055938" y="6270625"/>
            <a:ext cx="3603625" cy="544513"/>
          </a:xfrm>
          <a:prstGeom prst="rect">
            <a:avLst/>
          </a:prstGeom>
          <a:noFill/>
          <a:ln w="9525">
            <a:noFill/>
            <a:miter lim="800000"/>
          </a:ln>
        </p:spPr>
        <p:txBody>
          <a:bodyPr/>
          <a:lstStyle/>
          <a:p>
            <a:pPr algn="ctr" eaLnBrk="0" hangingPunct="0"/>
            <a:r>
              <a:rPr lang="de-DE" sz="1200" dirty="0">
                <a:solidFill>
                  <a:srgbClr val="000000"/>
                </a:solidFill>
                <a:latin typeface="Arial" panose="020B0604020202020204" pitchFamily="34" charset="0"/>
              </a:rPr>
              <a:t>DYN 2016</a:t>
            </a:r>
            <a:endParaRPr lang="en-US" sz="1200" dirty="0">
              <a:solidFill>
                <a:srgbClr val="000000"/>
              </a:solidFill>
              <a:latin typeface="Arial" panose="020B0604020202020204" pitchFamily="34" charset="0"/>
            </a:endParaRPr>
          </a:p>
        </p:txBody>
      </p:sp>
      <p:sp>
        <p:nvSpPr>
          <p:cNvPr id="3078" name="Line 6"/>
          <p:cNvSpPr>
            <a:spLocks noChangeShapeType="1"/>
          </p:cNvSpPr>
          <p:nvPr userDrawn="1"/>
        </p:nvSpPr>
        <p:spPr bwMode="auto">
          <a:xfrm>
            <a:off x="230188" y="6140450"/>
            <a:ext cx="8675687" cy="0"/>
          </a:xfrm>
          <a:prstGeom prst="line">
            <a:avLst/>
          </a:prstGeom>
          <a:noFill/>
          <a:ln w="19050">
            <a:solidFill>
              <a:srgbClr val="84B819"/>
            </a:solidFill>
            <a:round/>
          </a:ln>
        </p:spPr>
        <p:txBody>
          <a:bodyPr wrap="none" anchor="ctr"/>
          <a:lstStyle/>
          <a:p>
            <a:pPr>
              <a:defRPr/>
            </a:pPr>
            <a:endParaRPr lang="en-US" sz="1800">
              <a:solidFill>
                <a:srgbClr val="000000"/>
              </a:solidFill>
              <a:latin typeface="Arial" panose="020B0604020202020204" pitchFamily="34" charset="0"/>
            </a:endParaRPr>
          </a:p>
        </p:txBody>
      </p:sp>
      <p:sp>
        <p:nvSpPr>
          <p:cNvPr id="3079" name="Line 7"/>
          <p:cNvSpPr>
            <a:spLocks noChangeShapeType="1"/>
          </p:cNvSpPr>
          <p:nvPr userDrawn="1"/>
        </p:nvSpPr>
        <p:spPr bwMode="auto">
          <a:xfrm>
            <a:off x="230188" y="795338"/>
            <a:ext cx="8675687" cy="0"/>
          </a:xfrm>
          <a:prstGeom prst="line">
            <a:avLst/>
          </a:prstGeom>
          <a:noFill/>
          <a:ln w="19050">
            <a:solidFill>
              <a:srgbClr val="84B819"/>
            </a:solidFill>
            <a:round/>
          </a:ln>
        </p:spPr>
        <p:txBody>
          <a:bodyPr wrap="none" anchor="ctr"/>
          <a:lstStyle/>
          <a:p>
            <a:pPr>
              <a:defRPr/>
            </a:pPr>
            <a:endParaRPr lang="en-US" sz="1800">
              <a:solidFill>
                <a:srgbClr val="000000"/>
              </a:solidFill>
              <a:latin typeface="Arial" panose="020B0604020202020204" pitchFamily="34" charset="0"/>
            </a:endParaRPr>
          </a:p>
        </p:txBody>
      </p:sp>
      <p:pic>
        <p:nvPicPr>
          <p:cNvPr id="367624" name="Picture 8" descr="tud_logo_rgb"/>
          <p:cNvPicPr>
            <a:picLocks noChangeAspect="1" noChangeArrowheads="1"/>
          </p:cNvPicPr>
          <p:nvPr userDrawn="1"/>
        </p:nvPicPr>
        <p:blipFill>
          <a:blip r:embed="rId16" cstate="print">
            <a:grayscl/>
          </a:blip>
          <a:srcRect/>
          <a:stretch>
            <a:fillRect/>
          </a:stretch>
        </p:blipFill>
        <p:spPr bwMode="auto">
          <a:xfrm>
            <a:off x="425450" y="6257925"/>
            <a:ext cx="2584450" cy="417513"/>
          </a:xfrm>
          <a:prstGeom prst="rect">
            <a:avLst/>
          </a:prstGeom>
          <a:noFill/>
          <a:ln w="9525">
            <a:noFill/>
            <a:miter lim="800000"/>
            <a:headEnd/>
            <a:tailEnd/>
          </a:ln>
        </p:spPr>
      </p:pic>
      <p:sp>
        <p:nvSpPr>
          <p:cNvPr id="3081" name="Rectangle 9"/>
          <p:cNvSpPr>
            <a:spLocks noChangeArrowheads="1"/>
          </p:cNvSpPr>
          <p:nvPr userDrawn="1"/>
        </p:nvSpPr>
        <p:spPr bwMode="auto">
          <a:xfrm>
            <a:off x="9036050" y="1165225"/>
            <a:ext cx="114300" cy="2611438"/>
          </a:xfrm>
          <a:prstGeom prst="rect">
            <a:avLst/>
          </a:prstGeom>
          <a:solidFill>
            <a:srgbClr val="FF7313">
              <a:alpha val="86000"/>
            </a:srgbClr>
          </a:solidFill>
          <a:ln w="9525">
            <a:noFill/>
            <a:miter lim="800000"/>
          </a:ln>
          <a:effectLst/>
        </p:spPr>
        <p:txBody>
          <a:bodyPr wrap="none" anchor="ctr"/>
          <a:lstStyle/>
          <a:p>
            <a:pPr>
              <a:defRPr/>
            </a:pPr>
            <a:endParaRPr lang="en-US" sz="1800">
              <a:solidFill>
                <a:srgbClr val="000000"/>
              </a:solidFill>
              <a:latin typeface="Arial" panose="020B0604020202020204" pitchFamily="34" charset="0"/>
            </a:endParaRPr>
          </a:p>
        </p:txBody>
      </p:sp>
      <p:sp>
        <p:nvSpPr>
          <p:cNvPr id="3082" name="Rectangle 10"/>
          <p:cNvSpPr>
            <a:spLocks noChangeArrowheads="1"/>
          </p:cNvSpPr>
          <p:nvPr userDrawn="1"/>
        </p:nvSpPr>
        <p:spPr bwMode="auto">
          <a:xfrm>
            <a:off x="9036050" y="3429000"/>
            <a:ext cx="107950" cy="2305050"/>
          </a:xfrm>
          <a:prstGeom prst="rect">
            <a:avLst/>
          </a:prstGeom>
          <a:solidFill>
            <a:srgbClr val="CBCBCB"/>
          </a:solidFill>
          <a:ln w="9525">
            <a:noFill/>
            <a:miter lim="800000"/>
          </a:ln>
          <a:effectLst/>
        </p:spPr>
        <p:txBody>
          <a:bodyPr wrap="none" anchor="ctr"/>
          <a:lstStyle/>
          <a:p>
            <a:pPr>
              <a:defRPr/>
            </a:pPr>
            <a:endParaRPr lang="en-US" sz="1800">
              <a:solidFill>
                <a:srgbClr val="000000"/>
              </a:solidFill>
              <a:latin typeface="Arial" panose="020B0604020202020204" pitchFamily="34" charset="0"/>
            </a:endParaRPr>
          </a:p>
        </p:txBody>
      </p:sp>
      <p:pic>
        <p:nvPicPr>
          <p:cNvPr id="367627" name="Picture 11" descr="LogoNeu"/>
          <p:cNvPicPr>
            <a:picLocks noChangeAspect="1" noChangeArrowheads="1"/>
          </p:cNvPicPr>
          <p:nvPr userDrawn="1"/>
        </p:nvPicPr>
        <p:blipFill>
          <a:blip r:embed="rId17" cstate="print"/>
          <a:srcRect/>
          <a:stretch>
            <a:fillRect/>
          </a:stretch>
        </p:blipFill>
        <p:spPr bwMode="auto">
          <a:xfrm>
            <a:off x="7596188" y="6165850"/>
            <a:ext cx="1319212" cy="381000"/>
          </a:xfrm>
          <a:prstGeom prst="rect">
            <a:avLst/>
          </a:prstGeom>
          <a:noFill/>
          <a:ln w="9525">
            <a:noFill/>
            <a:miter lim="800000"/>
            <a:headEnd/>
            <a:tailEnd/>
          </a:ln>
        </p:spPr>
      </p:pic>
      <p:sp>
        <p:nvSpPr>
          <p:cNvPr id="3084" name="Text Box 12"/>
          <p:cNvSpPr txBox="1">
            <a:spLocks noChangeArrowheads="1"/>
          </p:cNvSpPr>
          <p:nvPr userDrawn="1"/>
        </p:nvSpPr>
        <p:spPr bwMode="auto">
          <a:xfrm>
            <a:off x="7516813" y="6489700"/>
            <a:ext cx="1127125" cy="393700"/>
          </a:xfrm>
          <a:prstGeom prst="rect">
            <a:avLst/>
          </a:prstGeom>
          <a:noFill/>
          <a:ln w="9525">
            <a:noFill/>
            <a:miter lim="800000"/>
          </a:ln>
          <a:effectLst/>
        </p:spPr>
        <p:txBody>
          <a:bodyPr wrap="none" lIns="90000" tIns="46800" rIns="90000" bIns="46800">
            <a:spAutoFit/>
          </a:bodyPr>
          <a:lstStyle/>
          <a:p>
            <a:pPr eaLnBrk="0" hangingPunct="0">
              <a:lnSpc>
                <a:spcPct val="90000"/>
              </a:lnSpc>
              <a:defRPr/>
            </a:pPr>
            <a:r>
              <a:rPr lang="de-DE" sz="1100">
                <a:solidFill>
                  <a:srgbClr val="4F5150"/>
                </a:solidFill>
                <a:latin typeface="Arial Narrow" pitchFamily="34" charset="0"/>
              </a:rPr>
              <a:t>Process </a:t>
            </a:r>
            <a:r>
              <a:rPr lang="de-DE" sz="1100">
                <a:solidFill>
                  <a:srgbClr val="FF9B13"/>
                </a:solidFill>
                <a:latin typeface="Arial Narrow" pitchFamily="34" charset="0"/>
              </a:rPr>
              <a:t>Dyn</a:t>
            </a:r>
            <a:r>
              <a:rPr lang="de-DE" sz="1100">
                <a:solidFill>
                  <a:srgbClr val="4F5150"/>
                </a:solidFill>
                <a:latin typeface="Arial Narrow" pitchFamily="34" charset="0"/>
              </a:rPr>
              <a:t>amics</a:t>
            </a:r>
          </a:p>
          <a:p>
            <a:pPr eaLnBrk="0" hangingPunct="0">
              <a:lnSpc>
                <a:spcPct val="90000"/>
              </a:lnSpc>
              <a:defRPr/>
            </a:pPr>
            <a:r>
              <a:rPr lang="de-DE" sz="1100">
                <a:solidFill>
                  <a:srgbClr val="4F5150"/>
                </a:solidFill>
                <a:latin typeface="Arial Narrow" pitchFamily="34" charset="0"/>
              </a:rPr>
              <a:t>and Operations</a:t>
            </a:r>
          </a:p>
        </p:txBody>
      </p:sp>
      <p:pic>
        <p:nvPicPr>
          <p:cNvPr id="367629" name="Picture 13" descr="tud_logo_rgb"/>
          <p:cNvPicPr>
            <a:picLocks noChangeAspect="1" noChangeArrowheads="1"/>
          </p:cNvPicPr>
          <p:nvPr userDrawn="1"/>
        </p:nvPicPr>
        <p:blipFill>
          <a:blip r:embed="rId18" cstate="print"/>
          <a:srcRect/>
          <a:stretch>
            <a:fillRect/>
          </a:stretch>
        </p:blipFill>
        <p:spPr bwMode="auto">
          <a:xfrm>
            <a:off x="254000" y="6229350"/>
            <a:ext cx="2879725" cy="463550"/>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692" r:id="rId1"/>
    <p:sldLayoutId id="2147483693" r:id="rId2"/>
    <p:sldLayoutId id="2147483694" r:id="rId3"/>
    <p:sldLayoutId id="2147483695" r:id="rId4"/>
    <p:sldLayoutId id="2147483696" r:id="rId5"/>
    <p:sldLayoutId id="2147483697" r:id="rId6"/>
    <p:sldLayoutId id="2147483698" r:id="rId7"/>
    <p:sldLayoutId id="2147483699" r:id="rId8"/>
    <p:sldLayoutId id="2147483700" r:id="rId9"/>
    <p:sldLayoutId id="2147483701" r:id="rId10"/>
    <p:sldLayoutId id="2147483702" r:id="rId11"/>
    <p:sldLayoutId id="2147483703" r:id="rId12"/>
    <p:sldLayoutId id="2147483704" r:id="rId13"/>
    <p:sldLayoutId id="2147483705" r:id="rId14"/>
  </p:sldLayoutIdLst>
  <p:transition/>
  <p:hf hdr="0" ftr="0" dt="0"/>
  <p:txStyles>
    <p:titleStyle>
      <a:lvl1pPr algn="ctr" rtl="0" fontAlgn="base">
        <a:spcBef>
          <a:spcPct val="0"/>
        </a:spcBef>
        <a:spcAft>
          <a:spcPct val="0"/>
        </a:spcAft>
        <a:defRPr sz="2800" b="1">
          <a:solidFill>
            <a:schemeClr val="tx1"/>
          </a:solidFill>
          <a:latin typeface="Arial Narrow" pitchFamily="34" charset="0"/>
          <a:ea typeface="+mj-ea"/>
          <a:cs typeface="+mj-cs"/>
        </a:defRPr>
      </a:lvl1pPr>
      <a:lvl2pPr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2pPr>
      <a:lvl3pPr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3pPr>
      <a:lvl4pPr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4pPr>
      <a:lvl5pPr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5pPr>
      <a:lvl6pPr marL="457200"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6pPr>
      <a:lvl7pPr marL="914400"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7pPr>
      <a:lvl8pPr marL="1371600"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8pPr>
      <a:lvl9pPr marL="1828800"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9pPr>
    </p:titleStyle>
    <p:bodyStyle>
      <a:lvl1pPr marL="342900" indent="-342900" algn="l" rtl="0" fontAlgn="base">
        <a:spcBef>
          <a:spcPct val="20000"/>
        </a:spcBef>
        <a:spcAft>
          <a:spcPct val="0"/>
        </a:spcAft>
        <a:buClr>
          <a:srgbClr val="FF7313"/>
        </a:buClr>
        <a:buFont typeface="Wingdings" panose="05000000000000000000" pitchFamily="2" charset="2"/>
        <a:buChar char="§"/>
        <a:defRPr sz="2400">
          <a:solidFill>
            <a:schemeClr val="tx1"/>
          </a:solidFill>
          <a:latin typeface="Arial Narrow" pitchFamily="34" charset="0"/>
          <a:ea typeface="+mn-ea"/>
          <a:cs typeface="+mn-cs"/>
        </a:defRPr>
      </a:lvl1pPr>
      <a:lvl2pPr marL="742950" indent="-285750" algn="l" rtl="0" fontAlgn="base">
        <a:spcBef>
          <a:spcPct val="20000"/>
        </a:spcBef>
        <a:spcAft>
          <a:spcPct val="0"/>
        </a:spcAft>
        <a:buClr>
          <a:srgbClr val="84B819"/>
        </a:buClr>
        <a:buChar char="•"/>
        <a:defRPr sz="2200">
          <a:solidFill>
            <a:schemeClr val="tx1"/>
          </a:solidFill>
          <a:latin typeface="Arial Narrow" pitchFamily="34" charset="0"/>
          <a:ea typeface="+mn-ea"/>
        </a:defRPr>
      </a:lvl2pPr>
      <a:lvl3pPr marL="1143000" indent="-228600" algn="l" rtl="0" fontAlgn="base">
        <a:spcBef>
          <a:spcPct val="20000"/>
        </a:spcBef>
        <a:spcAft>
          <a:spcPct val="0"/>
        </a:spcAft>
        <a:buClr>
          <a:srgbClr val="C0C0C0"/>
        </a:buClr>
        <a:buChar char="-"/>
        <a:defRPr sz="2000">
          <a:solidFill>
            <a:schemeClr val="tx1"/>
          </a:solidFill>
          <a:latin typeface="Arial Narrow" pitchFamily="34" charset="0"/>
          <a:ea typeface="+mn-ea"/>
        </a:defRPr>
      </a:lvl3pPr>
      <a:lvl4pPr marL="1600200" indent="-228600" algn="l" rtl="0" fontAlgn="base">
        <a:spcBef>
          <a:spcPct val="20000"/>
        </a:spcBef>
        <a:spcAft>
          <a:spcPct val="0"/>
        </a:spcAft>
        <a:buClr>
          <a:srgbClr val="C0C0C0"/>
        </a:buClr>
        <a:buChar char="-"/>
        <a:defRPr>
          <a:solidFill>
            <a:schemeClr val="tx1"/>
          </a:solidFill>
          <a:latin typeface="Arial Narrow" pitchFamily="34" charset="0"/>
          <a:ea typeface="+mn-ea"/>
        </a:defRPr>
      </a:lvl4pPr>
      <a:lvl5pPr marL="2057400" indent="-228600" algn="l" rtl="0" fontAlgn="base">
        <a:spcBef>
          <a:spcPct val="20000"/>
        </a:spcBef>
        <a:spcAft>
          <a:spcPct val="0"/>
        </a:spcAft>
        <a:buClr>
          <a:srgbClr val="C0C0C0"/>
        </a:buClr>
        <a:buChar char="-"/>
        <a:defRPr sz="1600">
          <a:solidFill>
            <a:schemeClr val="tx1"/>
          </a:solidFill>
          <a:latin typeface="Arial Narrow" pitchFamily="34" charset="0"/>
          <a:ea typeface="+mn-ea"/>
        </a:defRPr>
      </a:lvl5pPr>
      <a:lvl6pPr marL="2514600" indent="-228600" algn="l" rtl="0" fontAlgn="base">
        <a:spcBef>
          <a:spcPct val="20000"/>
        </a:spcBef>
        <a:spcAft>
          <a:spcPct val="0"/>
        </a:spcAft>
        <a:buClr>
          <a:srgbClr val="C0C0C0"/>
        </a:buClr>
        <a:buChar char="-"/>
        <a:defRPr sz="1600">
          <a:solidFill>
            <a:schemeClr val="tx1"/>
          </a:solidFill>
          <a:latin typeface="+mn-lt"/>
          <a:ea typeface="+mn-ea"/>
        </a:defRPr>
      </a:lvl6pPr>
      <a:lvl7pPr marL="2971800" indent="-228600" algn="l" rtl="0" fontAlgn="base">
        <a:spcBef>
          <a:spcPct val="20000"/>
        </a:spcBef>
        <a:spcAft>
          <a:spcPct val="0"/>
        </a:spcAft>
        <a:buClr>
          <a:srgbClr val="C0C0C0"/>
        </a:buClr>
        <a:buChar char="-"/>
        <a:defRPr sz="1600">
          <a:solidFill>
            <a:schemeClr val="tx1"/>
          </a:solidFill>
          <a:latin typeface="+mn-lt"/>
          <a:ea typeface="+mn-ea"/>
        </a:defRPr>
      </a:lvl7pPr>
      <a:lvl8pPr marL="3429000" indent="-228600" algn="l" rtl="0" fontAlgn="base">
        <a:spcBef>
          <a:spcPct val="20000"/>
        </a:spcBef>
        <a:spcAft>
          <a:spcPct val="0"/>
        </a:spcAft>
        <a:buClr>
          <a:srgbClr val="C0C0C0"/>
        </a:buClr>
        <a:buChar char="-"/>
        <a:defRPr sz="1600">
          <a:solidFill>
            <a:schemeClr val="tx1"/>
          </a:solidFill>
          <a:latin typeface="+mn-lt"/>
          <a:ea typeface="+mn-ea"/>
        </a:defRPr>
      </a:lvl8pPr>
      <a:lvl9pPr marL="3886200" indent="-228600" algn="l" rtl="0" fontAlgn="base">
        <a:spcBef>
          <a:spcPct val="20000"/>
        </a:spcBef>
        <a:spcAft>
          <a:spcPct val="0"/>
        </a:spcAft>
        <a:buClr>
          <a:srgbClr val="C0C0C0"/>
        </a:buClr>
        <a:buChar char="-"/>
        <a:defRPr sz="1600">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30.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jpeg"/></Relationships>
</file>

<file path=ppt/slides/_rels/slide3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jpe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jpe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jpeg"/></Relationships>
</file>

<file path=ppt/slides/_rels/slide4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39.jpe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3"/>
          <p:cNvSpPr>
            <a:spLocks noGrp="1" noChangeArrowheads="1"/>
          </p:cNvSpPr>
          <p:nvPr>
            <p:ph type="dt" sz="half" idx="4294967295"/>
          </p:nvPr>
        </p:nvSpPr>
        <p:spPr>
          <a:xfrm>
            <a:off x="3203848" y="6237312"/>
            <a:ext cx="2657475" cy="257175"/>
          </a:xfrm>
        </p:spPr>
        <p:txBody>
          <a:bodyPr/>
          <a:lstStyle/>
          <a:p>
            <a:pPr algn="ctr"/>
            <a:r>
              <a:rPr lang="de-DE" sz="1400" dirty="0"/>
              <a:t>Final </a:t>
            </a:r>
            <a:r>
              <a:rPr lang="de-DE" sz="1400" dirty="0" err="1"/>
              <a:t>Presentation</a:t>
            </a:r>
            <a:endParaRPr lang="de-DE" sz="1400" dirty="0"/>
          </a:p>
        </p:txBody>
      </p:sp>
      <p:sp>
        <p:nvSpPr>
          <p:cNvPr id="2" name="Rectangle 1"/>
          <p:cNvSpPr/>
          <p:nvPr/>
        </p:nvSpPr>
        <p:spPr>
          <a:xfrm>
            <a:off x="5004048" y="2636912"/>
            <a:ext cx="3888432" cy="1446550"/>
          </a:xfrm>
          <a:prstGeom prst="rect">
            <a:avLst/>
          </a:prstGeom>
        </p:spPr>
        <p:txBody>
          <a:bodyPr wrap="square">
            <a:spAutoFit/>
          </a:bodyPr>
          <a:lstStyle/>
          <a:p>
            <a:pPr algn="ctr"/>
            <a:r>
              <a:rPr lang="en-US" sz="2200" dirty="0">
                <a:latin typeface="+mj-lt"/>
              </a:rPr>
              <a:t>Project group SS18</a:t>
            </a:r>
          </a:p>
          <a:p>
            <a:pPr algn="ctr"/>
            <a:r>
              <a:rPr lang="en-US" sz="2200" b="1" dirty="0">
                <a:solidFill>
                  <a:srgbClr val="FF9B13"/>
                </a:solidFill>
                <a:latin typeface="+mj-lt"/>
              </a:rPr>
              <a:t>Development of local positioning system for a pipe-less plant</a:t>
            </a: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7544" y="1900680"/>
            <a:ext cx="4800534" cy="3600400"/>
          </a:xfrm>
          <a:prstGeom prst="rect">
            <a:avLst/>
          </a:prstGeom>
        </p:spPr>
      </p:pic>
    </p:spTree>
    <p:extLst>
      <p:ext uri="{BB962C8B-B14F-4D97-AF65-F5344CB8AC3E}">
        <p14:creationId xmlns:p14="http://schemas.microsoft.com/office/powerpoint/2010/main" val="2647502636"/>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F32E14-F154-7D4B-B250-07BB90B64A51}"/>
              </a:ext>
            </a:extLst>
          </p:cNvPr>
          <p:cNvSpPr>
            <a:spLocks noGrp="1"/>
          </p:cNvSpPr>
          <p:nvPr>
            <p:ph type="title"/>
          </p:nvPr>
        </p:nvSpPr>
        <p:spPr/>
        <p:txBody>
          <a:bodyPr/>
          <a:lstStyle/>
          <a:p>
            <a:r>
              <a:rPr lang="en-US" dirty="0"/>
              <a:t>RFID System</a:t>
            </a:r>
          </a:p>
        </p:txBody>
      </p:sp>
      <p:sp>
        <p:nvSpPr>
          <p:cNvPr id="4" name="Date Placeholder 3">
            <a:extLst>
              <a:ext uri="{FF2B5EF4-FFF2-40B4-BE49-F238E27FC236}">
                <a16:creationId xmlns:a16="http://schemas.microsoft.com/office/drawing/2014/main" id="{E9FEC1F0-B7AF-7A40-97F7-1FE196496D7C}"/>
              </a:ext>
            </a:extLst>
          </p:cNvPr>
          <p:cNvSpPr>
            <a:spLocks noGrp="1"/>
          </p:cNvSpPr>
          <p:nvPr>
            <p:ph type="dt" sz="half" idx="10"/>
          </p:nvPr>
        </p:nvSpPr>
        <p:spPr/>
        <p:txBody>
          <a:bodyPr/>
          <a:lstStyle/>
          <a:p>
            <a:fld id="{4B94FBF6-B6D4-4A60-89A2-A8869DBF6FA6}" type="slidenum">
              <a:rPr lang="de-DE" smtClean="0"/>
              <a:pPr/>
              <a:t>10</a:t>
            </a:fld>
            <a:endParaRPr lang="de-DE"/>
          </a:p>
        </p:txBody>
      </p:sp>
      <p:graphicFrame>
        <p:nvGraphicFramePr>
          <p:cNvPr id="8" name="Diagram 7">
            <a:extLst>
              <a:ext uri="{FF2B5EF4-FFF2-40B4-BE49-F238E27FC236}">
                <a16:creationId xmlns:a16="http://schemas.microsoft.com/office/drawing/2014/main" id="{BFA37393-9936-BB47-9814-DCFA1D4FD7F2}"/>
              </a:ext>
            </a:extLst>
          </p:cNvPr>
          <p:cNvGraphicFramePr>
            <a:graphicFrameLocks noChangeAspect="1"/>
          </p:cNvGraphicFramePr>
          <p:nvPr>
            <p:extLst/>
          </p:nvPr>
        </p:nvGraphicFramePr>
        <p:xfrm>
          <a:off x="251521" y="980728"/>
          <a:ext cx="8381304" cy="48245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715974503"/>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03CF82-97F5-834C-B95B-4289BE256B27}"/>
              </a:ext>
            </a:extLst>
          </p:cNvPr>
          <p:cNvSpPr>
            <a:spLocks noGrp="1"/>
          </p:cNvSpPr>
          <p:nvPr>
            <p:ph type="title"/>
          </p:nvPr>
        </p:nvSpPr>
        <p:spPr/>
        <p:txBody>
          <a:bodyPr/>
          <a:lstStyle/>
          <a:p>
            <a:r>
              <a:rPr lang="en-US" dirty="0"/>
              <a:t>RFID Reader</a:t>
            </a:r>
          </a:p>
        </p:txBody>
      </p:sp>
      <p:sp>
        <p:nvSpPr>
          <p:cNvPr id="4" name="Date Placeholder 3">
            <a:extLst>
              <a:ext uri="{FF2B5EF4-FFF2-40B4-BE49-F238E27FC236}">
                <a16:creationId xmlns:a16="http://schemas.microsoft.com/office/drawing/2014/main" id="{5ED813DD-D0BD-5D48-83D2-E21E0FD52A82}"/>
              </a:ext>
            </a:extLst>
          </p:cNvPr>
          <p:cNvSpPr>
            <a:spLocks noGrp="1"/>
          </p:cNvSpPr>
          <p:nvPr>
            <p:ph type="dt" sz="half" idx="10"/>
          </p:nvPr>
        </p:nvSpPr>
        <p:spPr/>
        <p:txBody>
          <a:bodyPr/>
          <a:lstStyle/>
          <a:p>
            <a:fld id="{4B94FBF6-B6D4-4A60-89A2-A8869DBF6FA6}" type="slidenum">
              <a:rPr lang="de-DE" smtClean="0"/>
              <a:pPr/>
              <a:t>11</a:t>
            </a:fld>
            <a:endParaRPr lang="de-DE"/>
          </a:p>
        </p:txBody>
      </p:sp>
      <p:sp>
        <p:nvSpPr>
          <p:cNvPr id="5" name="Rounded Rectangle 4">
            <a:extLst>
              <a:ext uri="{FF2B5EF4-FFF2-40B4-BE49-F238E27FC236}">
                <a16:creationId xmlns:a16="http://schemas.microsoft.com/office/drawing/2014/main" id="{44F324D6-F4B7-C543-A860-03A5B526A76A}"/>
              </a:ext>
            </a:extLst>
          </p:cNvPr>
          <p:cNvSpPr/>
          <p:nvPr/>
        </p:nvSpPr>
        <p:spPr>
          <a:xfrm>
            <a:off x="212700" y="2987824"/>
            <a:ext cx="2736304" cy="1161256"/>
          </a:xfrm>
          <a:prstGeom prst="roundRect">
            <a:avLst/>
          </a:prstGeom>
          <a:solidFill>
            <a:schemeClr val="bg2">
              <a:lumMod val="7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B0F0"/>
                </a:solidFill>
              </a:rPr>
              <a:t>Microcontroller</a:t>
            </a:r>
          </a:p>
        </p:txBody>
      </p:sp>
      <p:sp>
        <p:nvSpPr>
          <p:cNvPr id="6" name="Rounded Rectangle 5">
            <a:extLst>
              <a:ext uri="{FF2B5EF4-FFF2-40B4-BE49-F238E27FC236}">
                <a16:creationId xmlns:a16="http://schemas.microsoft.com/office/drawing/2014/main" id="{CA6474F7-C99C-364B-B4B2-B99E61A5569E}"/>
              </a:ext>
            </a:extLst>
          </p:cNvPr>
          <p:cNvSpPr/>
          <p:nvPr/>
        </p:nvSpPr>
        <p:spPr>
          <a:xfrm>
            <a:off x="3771614" y="1628800"/>
            <a:ext cx="2232248" cy="1080120"/>
          </a:xfrm>
          <a:prstGeom prst="roundRect">
            <a:avLst/>
          </a:prstGeom>
          <a:solidFill>
            <a:schemeClr val="bg2">
              <a:lumMod val="7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B0F0"/>
                </a:solidFill>
              </a:rPr>
              <a:t>RFID Signal Generator</a:t>
            </a:r>
          </a:p>
        </p:txBody>
      </p:sp>
      <p:sp>
        <p:nvSpPr>
          <p:cNvPr id="7" name="Rounded Rectangle 6">
            <a:extLst>
              <a:ext uri="{FF2B5EF4-FFF2-40B4-BE49-F238E27FC236}">
                <a16:creationId xmlns:a16="http://schemas.microsoft.com/office/drawing/2014/main" id="{890AD065-3D15-B74C-BB9E-3311F40BF6E4}"/>
              </a:ext>
            </a:extLst>
          </p:cNvPr>
          <p:cNvSpPr/>
          <p:nvPr/>
        </p:nvSpPr>
        <p:spPr>
          <a:xfrm>
            <a:off x="3491880" y="4437112"/>
            <a:ext cx="2791717" cy="1080120"/>
          </a:xfrm>
          <a:prstGeom prst="roundRect">
            <a:avLst/>
          </a:prstGeom>
          <a:solidFill>
            <a:schemeClr val="bg2">
              <a:lumMod val="7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B0F0"/>
                </a:solidFill>
              </a:rPr>
              <a:t>Receiver / Signal Detector</a:t>
            </a:r>
          </a:p>
        </p:txBody>
      </p:sp>
      <p:cxnSp>
        <p:nvCxnSpPr>
          <p:cNvPr id="14" name="Elbow Connector 13">
            <a:extLst>
              <a:ext uri="{FF2B5EF4-FFF2-40B4-BE49-F238E27FC236}">
                <a16:creationId xmlns:a16="http://schemas.microsoft.com/office/drawing/2014/main" id="{483C1DA7-466F-5E47-A364-5975376878FD}"/>
              </a:ext>
            </a:extLst>
          </p:cNvPr>
          <p:cNvCxnSpPr>
            <a:cxnSpLocks/>
            <a:stCxn id="7" idx="1"/>
            <a:endCxn id="5" idx="2"/>
          </p:cNvCxnSpPr>
          <p:nvPr/>
        </p:nvCxnSpPr>
        <p:spPr>
          <a:xfrm rot="10800000">
            <a:off x="1580852" y="4149080"/>
            <a:ext cx="1911028" cy="828092"/>
          </a:xfrm>
          <a:prstGeom prst="bentConnector2">
            <a:avLst/>
          </a:prstGeom>
          <a:ln w="1270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Elbow Connector 16">
            <a:extLst>
              <a:ext uri="{FF2B5EF4-FFF2-40B4-BE49-F238E27FC236}">
                <a16:creationId xmlns:a16="http://schemas.microsoft.com/office/drawing/2014/main" id="{EE636E02-DA44-034C-B944-087A7E9F8317}"/>
              </a:ext>
            </a:extLst>
          </p:cNvPr>
          <p:cNvCxnSpPr>
            <a:cxnSpLocks/>
            <a:stCxn id="6" idx="1"/>
            <a:endCxn id="5" idx="0"/>
          </p:cNvCxnSpPr>
          <p:nvPr/>
        </p:nvCxnSpPr>
        <p:spPr>
          <a:xfrm rot="10800000" flipV="1">
            <a:off x="1580852" y="2168860"/>
            <a:ext cx="2190762" cy="818964"/>
          </a:xfrm>
          <a:prstGeom prst="bentConnector2">
            <a:avLst/>
          </a:prstGeom>
          <a:ln w="1270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9" name="Block Arc 18">
            <a:extLst>
              <a:ext uri="{FF2B5EF4-FFF2-40B4-BE49-F238E27FC236}">
                <a16:creationId xmlns:a16="http://schemas.microsoft.com/office/drawing/2014/main" id="{EE84E219-1165-1F4B-A526-7CE79A924233}"/>
              </a:ext>
            </a:extLst>
          </p:cNvPr>
          <p:cNvSpPr>
            <a:spLocks noChangeAspect="1"/>
          </p:cNvSpPr>
          <p:nvPr/>
        </p:nvSpPr>
        <p:spPr>
          <a:xfrm rot="5400000">
            <a:off x="7920372" y="1238735"/>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0" name="Block Arc 19">
            <a:extLst>
              <a:ext uri="{FF2B5EF4-FFF2-40B4-BE49-F238E27FC236}">
                <a16:creationId xmlns:a16="http://schemas.microsoft.com/office/drawing/2014/main" id="{687FFADB-4C8E-1246-9885-EBC2827DA43C}"/>
              </a:ext>
            </a:extLst>
          </p:cNvPr>
          <p:cNvSpPr>
            <a:spLocks noChangeAspect="1"/>
          </p:cNvSpPr>
          <p:nvPr/>
        </p:nvSpPr>
        <p:spPr>
          <a:xfrm rot="5400000">
            <a:off x="7690636" y="1240471"/>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1" name="Block Arc 20">
            <a:extLst>
              <a:ext uri="{FF2B5EF4-FFF2-40B4-BE49-F238E27FC236}">
                <a16:creationId xmlns:a16="http://schemas.microsoft.com/office/drawing/2014/main" id="{FAB40D80-00FB-7040-91EB-CA5525D8CC9A}"/>
              </a:ext>
            </a:extLst>
          </p:cNvPr>
          <p:cNvSpPr>
            <a:spLocks noChangeAspect="1"/>
          </p:cNvSpPr>
          <p:nvPr/>
        </p:nvSpPr>
        <p:spPr>
          <a:xfrm rot="5400000">
            <a:off x="7416316" y="1238735"/>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2" name="Block Arc 21">
            <a:extLst>
              <a:ext uri="{FF2B5EF4-FFF2-40B4-BE49-F238E27FC236}">
                <a16:creationId xmlns:a16="http://schemas.microsoft.com/office/drawing/2014/main" id="{0043BA03-5F79-6646-9F99-EFA7DCA58AE5}"/>
              </a:ext>
            </a:extLst>
          </p:cNvPr>
          <p:cNvSpPr>
            <a:spLocks noChangeAspect="1"/>
          </p:cNvSpPr>
          <p:nvPr/>
        </p:nvSpPr>
        <p:spPr>
          <a:xfrm rot="5400000">
            <a:off x="7164288" y="1238735"/>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3" name="Block Arc 22">
            <a:extLst>
              <a:ext uri="{FF2B5EF4-FFF2-40B4-BE49-F238E27FC236}">
                <a16:creationId xmlns:a16="http://schemas.microsoft.com/office/drawing/2014/main" id="{50EC4454-C704-E549-80DD-6692665B9F88}"/>
              </a:ext>
            </a:extLst>
          </p:cNvPr>
          <p:cNvSpPr>
            <a:spLocks noChangeAspect="1"/>
          </p:cNvSpPr>
          <p:nvPr/>
        </p:nvSpPr>
        <p:spPr>
          <a:xfrm rot="16200000">
            <a:off x="8114104" y="4018776"/>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4" name="Block Arc 23">
            <a:extLst>
              <a:ext uri="{FF2B5EF4-FFF2-40B4-BE49-F238E27FC236}">
                <a16:creationId xmlns:a16="http://schemas.microsoft.com/office/drawing/2014/main" id="{CE9DC70B-0580-8543-B49A-6AC52826BEFD}"/>
              </a:ext>
            </a:extLst>
          </p:cNvPr>
          <p:cNvSpPr>
            <a:spLocks noChangeAspect="1"/>
          </p:cNvSpPr>
          <p:nvPr/>
        </p:nvSpPr>
        <p:spPr>
          <a:xfrm rot="16200000">
            <a:off x="7466032" y="4018776"/>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5" name="Block Arc 24">
            <a:extLst>
              <a:ext uri="{FF2B5EF4-FFF2-40B4-BE49-F238E27FC236}">
                <a16:creationId xmlns:a16="http://schemas.microsoft.com/office/drawing/2014/main" id="{D91BCF76-3036-4E4D-9413-1AD724BA9BA0}"/>
              </a:ext>
            </a:extLst>
          </p:cNvPr>
          <p:cNvSpPr>
            <a:spLocks noChangeAspect="1"/>
          </p:cNvSpPr>
          <p:nvPr/>
        </p:nvSpPr>
        <p:spPr>
          <a:xfrm rot="16200000">
            <a:off x="7884368" y="4018776"/>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6" name="Block Arc 25">
            <a:extLst>
              <a:ext uri="{FF2B5EF4-FFF2-40B4-BE49-F238E27FC236}">
                <a16:creationId xmlns:a16="http://schemas.microsoft.com/office/drawing/2014/main" id="{AFF46F2D-681C-934E-8A3D-866D9EA4B34C}"/>
              </a:ext>
            </a:extLst>
          </p:cNvPr>
          <p:cNvSpPr>
            <a:spLocks noChangeAspect="1"/>
          </p:cNvSpPr>
          <p:nvPr/>
        </p:nvSpPr>
        <p:spPr>
          <a:xfrm rot="16200000">
            <a:off x="7668344" y="4018776"/>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cxnSp>
        <p:nvCxnSpPr>
          <p:cNvPr id="29" name="Elbow Connector 28">
            <a:extLst>
              <a:ext uri="{FF2B5EF4-FFF2-40B4-BE49-F238E27FC236}">
                <a16:creationId xmlns:a16="http://schemas.microsoft.com/office/drawing/2014/main" id="{314ADA64-AF1E-4E49-A938-5CF84D361039}"/>
              </a:ext>
            </a:extLst>
          </p:cNvPr>
          <p:cNvCxnSpPr>
            <a:cxnSpLocks/>
          </p:cNvCxnSpPr>
          <p:nvPr/>
        </p:nvCxnSpPr>
        <p:spPr>
          <a:xfrm flipV="1">
            <a:off x="6003862" y="1340768"/>
            <a:ext cx="820801" cy="822960"/>
          </a:xfrm>
          <a:prstGeom prst="bentConnector2">
            <a:avLst/>
          </a:prstGeom>
          <a:ln w="635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1" name="Elbow Connector 30">
            <a:extLst>
              <a:ext uri="{FF2B5EF4-FFF2-40B4-BE49-F238E27FC236}">
                <a16:creationId xmlns:a16="http://schemas.microsoft.com/office/drawing/2014/main" id="{FE86C9AE-3E72-8B42-82AA-3DBEC3F3F448}"/>
              </a:ext>
            </a:extLst>
          </p:cNvPr>
          <p:cNvCxnSpPr>
            <a:cxnSpLocks/>
          </p:cNvCxnSpPr>
          <p:nvPr/>
        </p:nvCxnSpPr>
        <p:spPr>
          <a:xfrm flipV="1">
            <a:off x="6283597" y="4181509"/>
            <a:ext cx="820801" cy="822960"/>
          </a:xfrm>
          <a:prstGeom prst="bentConnector2">
            <a:avLst/>
          </a:prstGeom>
          <a:ln w="63500">
            <a:solidFill>
              <a:srgbClr val="00B0F0"/>
            </a:solidFill>
          </a:ln>
        </p:spPr>
        <p:style>
          <a:lnRef idx="1">
            <a:schemeClr val="accent1"/>
          </a:lnRef>
          <a:fillRef idx="0">
            <a:schemeClr val="accent1"/>
          </a:fillRef>
          <a:effectRef idx="0">
            <a:schemeClr val="accent1"/>
          </a:effectRef>
          <a:fontRef idx="minor">
            <a:schemeClr val="tx1"/>
          </a:fontRef>
        </p:style>
      </p:cxnSp>
      <p:sp>
        <p:nvSpPr>
          <p:cNvPr id="32" name="Arc 31">
            <a:extLst>
              <a:ext uri="{FF2B5EF4-FFF2-40B4-BE49-F238E27FC236}">
                <a16:creationId xmlns:a16="http://schemas.microsoft.com/office/drawing/2014/main" id="{48CC94EC-11B7-5D4A-A938-4E72952AAC3C}"/>
              </a:ext>
            </a:extLst>
          </p:cNvPr>
          <p:cNvSpPr/>
          <p:nvPr/>
        </p:nvSpPr>
        <p:spPr>
          <a:xfrm rot="8039342">
            <a:off x="6612449" y="859343"/>
            <a:ext cx="457200" cy="457200"/>
          </a:xfrm>
          <a:prstGeom prst="arc">
            <a:avLst/>
          </a:prstGeom>
          <a:ln w="635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3" name="Arc 32">
            <a:extLst>
              <a:ext uri="{FF2B5EF4-FFF2-40B4-BE49-F238E27FC236}">
                <a16:creationId xmlns:a16="http://schemas.microsoft.com/office/drawing/2014/main" id="{1F43B2EC-35B2-E44D-A391-53B0A2111609}"/>
              </a:ext>
            </a:extLst>
          </p:cNvPr>
          <p:cNvSpPr/>
          <p:nvPr/>
        </p:nvSpPr>
        <p:spPr>
          <a:xfrm rot="8039342">
            <a:off x="6900481" y="3741257"/>
            <a:ext cx="457200" cy="457200"/>
          </a:xfrm>
          <a:prstGeom prst="arc">
            <a:avLst/>
          </a:prstGeom>
          <a:ln w="635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33081433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500"/>
                                  </p:stCondLst>
                                  <p:childTnLst>
                                    <p:set>
                                      <p:cBhvr>
                                        <p:cTn id="9" dur="1" fill="hold">
                                          <p:stCondLst>
                                            <p:cond delay="0"/>
                                          </p:stCondLst>
                                        </p:cTn>
                                        <p:tgtEl>
                                          <p:spTgt spid="21"/>
                                        </p:tgtEl>
                                        <p:attrNameLst>
                                          <p:attrName>style.visibility</p:attrName>
                                        </p:attrNameLst>
                                      </p:cBhvr>
                                      <p:to>
                                        <p:strVal val="visible"/>
                                      </p:to>
                                    </p:set>
                                  </p:childTnLst>
                                </p:cTn>
                              </p:par>
                            </p:childTnLst>
                          </p:cTn>
                        </p:par>
                        <p:par>
                          <p:cTn id="10" fill="hold">
                            <p:stCondLst>
                              <p:cond delay="500"/>
                            </p:stCondLst>
                            <p:childTnLst>
                              <p:par>
                                <p:cTn id="11" presetID="1" presetClass="entr" presetSubtype="0" fill="hold" grpId="0" nodeType="afterEffect">
                                  <p:stCondLst>
                                    <p:cond delay="500"/>
                                  </p:stCondLst>
                                  <p:childTnLst>
                                    <p:set>
                                      <p:cBhvr>
                                        <p:cTn id="12" dur="1" fill="hold">
                                          <p:stCondLst>
                                            <p:cond delay="0"/>
                                          </p:stCondLst>
                                        </p:cTn>
                                        <p:tgtEl>
                                          <p:spTgt spid="20"/>
                                        </p:tgtEl>
                                        <p:attrNameLst>
                                          <p:attrName>style.visibility</p:attrName>
                                        </p:attrNameLst>
                                      </p:cBhvr>
                                      <p:to>
                                        <p:strVal val="visible"/>
                                      </p:to>
                                    </p:set>
                                  </p:childTnLst>
                                </p:cTn>
                              </p:par>
                            </p:childTnLst>
                          </p:cTn>
                        </p:par>
                        <p:par>
                          <p:cTn id="13" fill="hold">
                            <p:stCondLst>
                              <p:cond delay="1000"/>
                            </p:stCondLst>
                            <p:childTnLst>
                              <p:par>
                                <p:cTn id="14" presetID="1" presetClass="entr" presetSubtype="0" fill="hold" grpId="0" nodeType="afterEffect">
                                  <p:stCondLst>
                                    <p:cond delay="500"/>
                                  </p:stCondLst>
                                  <p:childTnLst>
                                    <p:set>
                                      <p:cBhvr>
                                        <p:cTn id="15" dur="1" fill="hold">
                                          <p:stCondLst>
                                            <p:cond delay="0"/>
                                          </p:stCondLst>
                                        </p:cTn>
                                        <p:tgtEl>
                                          <p:spTgt spid="19"/>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23"/>
                                        </p:tgtEl>
                                        <p:attrNameLst>
                                          <p:attrName>style.visibility</p:attrName>
                                        </p:attrNameLst>
                                      </p:cBhvr>
                                      <p:to>
                                        <p:strVal val="visible"/>
                                      </p:to>
                                    </p:set>
                                  </p:childTnLst>
                                </p:cTn>
                              </p:par>
                            </p:childTnLst>
                          </p:cTn>
                        </p:par>
                        <p:par>
                          <p:cTn id="20" fill="hold">
                            <p:stCondLst>
                              <p:cond delay="0"/>
                            </p:stCondLst>
                            <p:childTnLst>
                              <p:par>
                                <p:cTn id="21" presetID="1" presetClass="entr" presetSubtype="0" fill="hold" grpId="0" nodeType="afterEffect">
                                  <p:stCondLst>
                                    <p:cond delay="500"/>
                                  </p:stCondLst>
                                  <p:childTnLst>
                                    <p:set>
                                      <p:cBhvr>
                                        <p:cTn id="22" dur="1" fill="hold">
                                          <p:stCondLst>
                                            <p:cond delay="0"/>
                                          </p:stCondLst>
                                        </p:cTn>
                                        <p:tgtEl>
                                          <p:spTgt spid="25"/>
                                        </p:tgtEl>
                                        <p:attrNameLst>
                                          <p:attrName>style.visibility</p:attrName>
                                        </p:attrNameLst>
                                      </p:cBhvr>
                                      <p:to>
                                        <p:strVal val="visible"/>
                                      </p:to>
                                    </p:set>
                                  </p:childTnLst>
                                </p:cTn>
                              </p:par>
                            </p:childTnLst>
                          </p:cTn>
                        </p:par>
                        <p:par>
                          <p:cTn id="23" fill="hold">
                            <p:stCondLst>
                              <p:cond delay="500"/>
                            </p:stCondLst>
                            <p:childTnLst>
                              <p:par>
                                <p:cTn id="24" presetID="1" presetClass="entr" presetSubtype="0" fill="hold" grpId="0" nodeType="afterEffect">
                                  <p:stCondLst>
                                    <p:cond delay="500"/>
                                  </p:stCondLst>
                                  <p:childTnLst>
                                    <p:set>
                                      <p:cBhvr>
                                        <p:cTn id="25" dur="1" fill="hold">
                                          <p:stCondLst>
                                            <p:cond delay="0"/>
                                          </p:stCondLst>
                                        </p:cTn>
                                        <p:tgtEl>
                                          <p:spTgt spid="26"/>
                                        </p:tgtEl>
                                        <p:attrNameLst>
                                          <p:attrName>style.visibility</p:attrName>
                                        </p:attrNameLst>
                                      </p:cBhvr>
                                      <p:to>
                                        <p:strVal val="visible"/>
                                      </p:to>
                                    </p:set>
                                  </p:childTnLst>
                                </p:cTn>
                              </p:par>
                            </p:childTnLst>
                          </p:cTn>
                        </p:par>
                        <p:par>
                          <p:cTn id="26" fill="hold">
                            <p:stCondLst>
                              <p:cond delay="1000"/>
                            </p:stCondLst>
                            <p:childTnLst>
                              <p:par>
                                <p:cTn id="27" presetID="1" presetClass="entr" presetSubtype="0" fill="hold" grpId="0" nodeType="afterEffect">
                                  <p:stCondLst>
                                    <p:cond delay="500"/>
                                  </p:stCondLst>
                                  <p:childTnLst>
                                    <p:set>
                                      <p:cBhvr>
                                        <p:cTn id="28"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23" grpId="0" animBg="1"/>
      <p:bldP spid="24" grpId="0" animBg="1"/>
      <p:bldP spid="25" grpId="0" animBg="1"/>
      <p:bldP spid="2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27F9D-7CAA-8640-82A3-A7BA2282BF41}"/>
              </a:ext>
            </a:extLst>
          </p:cNvPr>
          <p:cNvSpPr>
            <a:spLocks noGrp="1"/>
          </p:cNvSpPr>
          <p:nvPr>
            <p:ph type="title"/>
          </p:nvPr>
        </p:nvSpPr>
        <p:spPr/>
        <p:txBody>
          <a:bodyPr/>
          <a:lstStyle/>
          <a:p>
            <a:r>
              <a:rPr lang="en-US" dirty="0"/>
              <a:t>RFID Tag</a:t>
            </a:r>
          </a:p>
        </p:txBody>
      </p:sp>
      <p:sp>
        <p:nvSpPr>
          <p:cNvPr id="4" name="Date Placeholder 3">
            <a:extLst>
              <a:ext uri="{FF2B5EF4-FFF2-40B4-BE49-F238E27FC236}">
                <a16:creationId xmlns:a16="http://schemas.microsoft.com/office/drawing/2014/main" id="{EC64BC9D-45D4-754F-9AC6-2E99DC86412C}"/>
              </a:ext>
            </a:extLst>
          </p:cNvPr>
          <p:cNvSpPr>
            <a:spLocks noGrp="1"/>
          </p:cNvSpPr>
          <p:nvPr>
            <p:ph type="dt" sz="half" idx="10"/>
          </p:nvPr>
        </p:nvSpPr>
        <p:spPr/>
        <p:txBody>
          <a:bodyPr/>
          <a:lstStyle/>
          <a:p>
            <a:fld id="{4B94FBF6-B6D4-4A60-89A2-A8869DBF6FA6}" type="slidenum">
              <a:rPr lang="de-DE" smtClean="0"/>
              <a:pPr/>
              <a:t>12</a:t>
            </a:fld>
            <a:endParaRPr lang="de-DE"/>
          </a:p>
        </p:txBody>
      </p:sp>
      <p:sp>
        <p:nvSpPr>
          <p:cNvPr id="10" name="Rounded Rectangle 9">
            <a:extLst>
              <a:ext uri="{FF2B5EF4-FFF2-40B4-BE49-F238E27FC236}">
                <a16:creationId xmlns:a16="http://schemas.microsoft.com/office/drawing/2014/main" id="{4B4B7D28-F4B9-CB44-B412-CFD76FC31C8E}"/>
              </a:ext>
            </a:extLst>
          </p:cNvPr>
          <p:cNvSpPr/>
          <p:nvPr/>
        </p:nvSpPr>
        <p:spPr>
          <a:xfrm>
            <a:off x="212700" y="2852936"/>
            <a:ext cx="2055045" cy="1161256"/>
          </a:xfrm>
          <a:prstGeom prst="roundRect">
            <a:avLst/>
          </a:prstGeom>
          <a:solidFill>
            <a:schemeClr val="bg2">
              <a:lumMod val="7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B0F0"/>
                </a:solidFill>
              </a:rPr>
              <a:t>Controller</a:t>
            </a:r>
          </a:p>
        </p:txBody>
      </p:sp>
      <p:sp>
        <p:nvSpPr>
          <p:cNvPr id="11" name="Rounded Rectangle 10">
            <a:extLst>
              <a:ext uri="{FF2B5EF4-FFF2-40B4-BE49-F238E27FC236}">
                <a16:creationId xmlns:a16="http://schemas.microsoft.com/office/drawing/2014/main" id="{8E6DF071-FB97-2442-A882-9739C589AB13}"/>
              </a:ext>
            </a:extLst>
          </p:cNvPr>
          <p:cNvSpPr/>
          <p:nvPr/>
        </p:nvSpPr>
        <p:spPr>
          <a:xfrm>
            <a:off x="1835696" y="4509120"/>
            <a:ext cx="1728192" cy="1080120"/>
          </a:xfrm>
          <a:prstGeom prst="roundRect">
            <a:avLst/>
          </a:prstGeom>
          <a:solidFill>
            <a:schemeClr val="bg2">
              <a:lumMod val="7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B0F0"/>
                </a:solidFill>
              </a:rPr>
              <a:t>Rectifier Circuit</a:t>
            </a:r>
          </a:p>
        </p:txBody>
      </p:sp>
      <p:sp>
        <p:nvSpPr>
          <p:cNvPr id="12" name="Rounded Rectangle 11">
            <a:extLst>
              <a:ext uri="{FF2B5EF4-FFF2-40B4-BE49-F238E27FC236}">
                <a16:creationId xmlns:a16="http://schemas.microsoft.com/office/drawing/2014/main" id="{E252E2CF-85D3-FA47-A55F-3B2E717ECF4D}"/>
              </a:ext>
            </a:extLst>
          </p:cNvPr>
          <p:cNvSpPr/>
          <p:nvPr/>
        </p:nvSpPr>
        <p:spPr>
          <a:xfrm>
            <a:off x="2267745" y="1196752"/>
            <a:ext cx="1728192" cy="1080120"/>
          </a:xfrm>
          <a:prstGeom prst="roundRect">
            <a:avLst/>
          </a:prstGeom>
          <a:solidFill>
            <a:schemeClr val="bg2">
              <a:lumMod val="7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B0F0"/>
                </a:solidFill>
              </a:rPr>
              <a:t>Memory</a:t>
            </a:r>
          </a:p>
        </p:txBody>
      </p:sp>
      <p:cxnSp>
        <p:nvCxnSpPr>
          <p:cNvPr id="13" name="Elbow Connector 12">
            <a:extLst>
              <a:ext uri="{FF2B5EF4-FFF2-40B4-BE49-F238E27FC236}">
                <a16:creationId xmlns:a16="http://schemas.microsoft.com/office/drawing/2014/main" id="{D5E638C6-0941-F14D-B661-691A576CCA47}"/>
              </a:ext>
            </a:extLst>
          </p:cNvPr>
          <p:cNvCxnSpPr>
            <a:cxnSpLocks/>
            <a:stCxn id="12" idx="1"/>
            <a:endCxn id="10" idx="0"/>
          </p:cNvCxnSpPr>
          <p:nvPr/>
        </p:nvCxnSpPr>
        <p:spPr>
          <a:xfrm rot="10800000" flipV="1">
            <a:off x="1240223" y="1736812"/>
            <a:ext cx="1027522" cy="1116124"/>
          </a:xfrm>
          <a:prstGeom prst="bentConnector2">
            <a:avLst/>
          </a:prstGeom>
          <a:ln w="1270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a:extLst>
              <a:ext uri="{FF2B5EF4-FFF2-40B4-BE49-F238E27FC236}">
                <a16:creationId xmlns:a16="http://schemas.microsoft.com/office/drawing/2014/main" id="{52C2AD6B-DF21-9843-91B2-1C388B6B3443}"/>
              </a:ext>
            </a:extLst>
          </p:cNvPr>
          <p:cNvCxnSpPr>
            <a:cxnSpLocks/>
            <a:stCxn id="11" idx="1"/>
            <a:endCxn id="10" idx="2"/>
          </p:cNvCxnSpPr>
          <p:nvPr/>
        </p:nvCxnSpPr>
        <p:spPr>
          <a:xfrm rot="10800000">
            <a:off x="1240224" y="4014192"/>
            <a:ext cx="595473" cy="1034988"/>
          </a:xfrm>
          <a:prstGeom prst="bentConnector2">
            <a:avLst/>
          </a:prstGeom>
          <a:ln w="1270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28" name="Rounded Rectangle 27">
            <a:extLst>
              <a:ext uri="{FF2B5EF4-FFF2-40B4-BE49-F238E27FC236}">
                <a16:creationId xmlns:a16="http://schemas.microsoft.com/office/drawing/2014/main" id="{31F34DE8-763D-F64D-873E-EFCF132DE124}"/>
              </a:ext>
            </a:extLst>
          </p:cNvPr>
          <p:cNvSpPr/>
          <p:nvPr/>
        </p:nvSpPr>
        <p:spPr>
          <a:xfrm>
            <a:off x="4499992" y="4646265"/>
            <a:ext cx="2304256" cy="805829"/>
          </a:xfrm>
          <a:prstGeom prst="roundRect">
            <a:avLst/>
          </a:prstGeom>
          <a:solidFill>
            <a:schemeClr val="bg2">
              <a:lumMod val="7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B0F0"/>
                </a:solidFill>
              </a:rPr>
              <a:t>Transponder</a:t>
            </a:r>
          </a:p>
        </p:txBody>
      </p:sp>
      <p:cxnSp>
        <p:nvCxnSpPr>
          <p:cNvPr id="30" name="Straight Arrow Connector 29">
            <a:extLst>
              <a:ext uri="{FF2B5EF4-FFF2-40B4-BE49-F238E27FC236}">
                <a16:creationId xmlns:a16="http://schemas.microsoft.com/office/drawing/2014/main" id="{5A3C8910-815E-5247-B35B-9E493B315C40}"/>
              </a:ext>
            </a:extLst>
          </p:cNvPr>
          <p:cNvCxnSpPr>
            <a:cxnSpLocks/>
            <a:stCxn id="28" idx="1"/>
            <a:endCxn id="11" idx="3"/>
          </p:cNvCxnSpPr>
          <p:nvPr/>
        </p:nvCxnSpPr>
        <p:spPr>
          <a:xfrm flipH="1">
            <a:off x="3563888" y="5049180"/>
            <a:ext cx="936104" cy="0"/>
          </a:xfrm>
          <a:prstGeom prst="straightConnector1">
            <a:avLst/>
          </a:prstGeom>
          <a:ln w="1270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Elbow Connector 31">
            <a:extLst>
              <a:ext uri="{FF2B5EF4-FFF2-40B4-BE49-F238E27FC236}">
                <a16:creationId xmlns:a16="http://schemas.microsoft.com/office/drawing/2014/main" id="{2C4D65E5-8856-7549-8865-3AA31D377CF9}"/>
              </a:ext>
            </a:extLst>
          </p:cNvPr>
          <p:cNvCxnSpPr>
            <a:cxnSpLocks/>
          </p:cNvCxnSpPr>
          <p:nvPr/>
        </p:nvCxnSpPr>
        <p:spPr>
          <a:xfrm flipV="1">
            <a:off x="6804248" y="4221088"/>
            <a:ext cx="820801" cy="822960"/>
          </a:xfrm>
          <a:prstGeom prst="bentConnector2">
            <a:avLst/>
          </a:prstGeom>
          <a:ln w="63500">
            <a:solidFill>
              <a:srgbClr val="00B0F0"/>
            </a:solidFill>
          </a:ln>
        </p:spPr>
        <p:style>
          <a:lnRef idx="1">
            <a:schemeClr val="accent1"/>
          </a:lnRef>
          <a:fillRef idx="0">
            <a:schemeClr val="accent1"/>
          </a:fillRef>
          <a:effectRef idx="0">
            <a:schemeClr val="accent1"/>
          </a:effectRef>
          <a:fontRef idx="minor">
            <a:schemeClr val="tx1"/>
          </a:fontRef>
        </p:style>
      </p:cxnSp>
      <p:sp>
        <p:nvSpPr>
          <p:cNvPr id="38" name="Arc 37">
            <a:extLst>
              <a:ext uri="{FF2B5EF4-FFF2-40B4-BE49-F238E27FC236}">
                <a16:creationId xmlns:a16="http://schemas.microsoft.com/office/drawing/2014/main" id="{F8BA6598-C286-8B4F-AA90-D285A2161D9F}"/>
              </a:ext>
            </a:extLst>
          </p:cNvPr>
          <p:cNvSpPr/>
          <p:nvPr/>
        </p:nvSpPr>
        <p:spPr>
          <a:xfrm rot="8039342">
            <a:off x="7404537" y="3739663"/>
            <a:ext cx="457200" cy="457200"/>
          </a:xfrm>
          <a:prstGeom prst="arc">
            <a:avLst/>
          </a:prstGeom>
          <a:ln w="635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716715645"/>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Plant Setup</a:t>
            </a:r>
            <a:endParaRPr lang="de-DE" dirty="0"/>
          </a:p>
        </p:txBody>
      </p:sp>
      <p:sp>
        <p:nvSpPr>
          <p:cNvPr id="3" name="Content Placeholder 2"/>
          <p:cNvSpPr>
            <a:spLocks noGrp="1"/>
          </p:cNvSpPr>
          <p:nvPr>
            <p:ph idx="1"/>
          </p:nvPr>
        </p:nvSpPr>
        <p:spPr/>
        <p:txBody>
          <a:bodyPr/>
          <a:lstStyle/>
          <a:p>
            <a:r>
              <a:rPr lang="en-GB" dirty="0"/>
              <a:t>Passive 				Active </a:t>
            </a:r>
          </a:p>
          <a:p>
            <a:endParaRPr lang="en-GB" dirty="0"/>
          </a:p>
          <a:p>
            <a:endParaRPr lang="en-GB" dirty="0"/>
          </a:p>
          <a:p>
            <a:endParaRPr lang="en-GB" dirty="0"/>
          </a:p>
          <a:p>
            <a:endParaRPr lang="en-GB" dirty="0"/>
          </a:p>
          <a:p>
            <a:endParaRPr lang="en-GB" dirty="0"/>
          </a:p>
          <a:p>
            <a:pPr marL="0" indent="0">
              <a:buNone/>
            </a:pPr>
            <a:endParaRPr lang="en-GB" dirty="0"/>
          </a:p>
          <a:p>
            <a:r>
              <a:rPr lang="en-GB" dirty="0"/>
              <a:t>Power for the passive tag is provided by the reader</a:t>
            </a:r>
          </a:p>
          <a:p>
            <a:r>
              <a:rPr lang="en-GB" dirty="0"/>
              <a:t>Active systems reading range is longer</a:t>
            </a:r>
          </a:p>
          <a:p>
            <a:endParaRPr lang="en-GB" dirty="0"/>
          </a:p>
        </p:txBody>
      </p:sp>
      <p:sp>
        <p:nvSpPr>
          <p:cNvPr id="4" name="Date Placeholder 3"/>
          <p:cNvSpPr>
            <a:spLocks noGrp="1"/>
          </p:cNvSpPr>
          <p:nvPr>
            <p:ph type="dt" sz="half" idx="10"/>
          </p:nvPr>
        </p:nvSpPr>
        <p:spPr/>
        <p:txBody>
          <a:bodyPr/>
          <a:lstStyle/>
          <a:p>
            <a:fld id="{4B94FBF6-B6D4-4A60-89A2-A8869DBF6FA6}" type="slidenum">
              <a:rPr lang="de-DE" smtClean="0"/>
              <a:pPr/>
              <a:t>13</a:t>
            </a:fld>
            <a:endParaRPr lang="de-DE"/>
          </a:p>
        </p:txBody>
      </p:sp>
      <p:pic>
        <p:nvPicPr>
          <p:cNvPr id="7" name="Grafik 6">
            <a:extLst>
              <a:ext uri="{FF2B5EF4-FFF2-40B4-BE49-F238E27FC236}">
                <a16:creationId xmlns:a16="http://schemas.microsoft.com/office/drawing/2014/main" id="{46B2D5BF-E339-4099-8B73-420CA97B39C9}"/>
              </a:ext>
            </a:extLst>
          </p:cNvPr>
          <p:cNvPicPr>
            <a:picLocks noChangeAspect="1"/>
          </p:cNvPicPr>
          <p:nvPr/>
        </p:nvPicPr>
        <p:blipFill rotWithShape="1">
          <a:blip r:embed="rId2"/>
          <a:srcRect l="17712" t="20586" r="33463" b="30390"/>
          <a:stretch/>
        </p:blipFill>
        <p:spPr>
          <a:xfrm>
            <a:off x="827584" y="1988840"/>
            <a:ext cx="3600400" cy="2032484"/>
          </a:xfrm>
          <a:prstGeom prst="rect">
            <a:avLst/>
          </a:prstGeom>
        </p:spPr>
      </p:pic>
      <p:pic>
        <p:nvPicPr>
          <p:cNvPr id="8" name="Grafik 7">
            <a:extLst>
              <a:ext uri="{FF2B5EF4-FFF2-40B4-BE49-F238E27FC236}">
                <a16:creationId xmlns:a16="http://schemas.microsoft.com/office/drawing/2014/main" id="{FB2ACB9F-AA0D-44F8-92C3-254E92CEA148}"/>
              </a:ext>
            </a:extLst>
          </p:cNvPr>
          <p:cNvPicPr>
            <a:picLocks noChangeAspect="1"/>
          </p:cNvPicPr>
          <p:nvPr/>
        </p:nvPicPr>
        <p:blipFill rotWithShape="1">
          <a:blip r:embed="rId3"/>
          <a:srcRect l="24800" t="30391" r="35825" b="20586"/>
          <a:stretch/>
        </p:blipFill>
        <p:spPr>
          <a:xfrm>
            <a:off x="4815526" y="1988840"/>
            <a:ext cx="2903549" cy="2032484"/>
          </a:xfrm>
          <a:prstGeom prst="rect">
            <a:avLst/>
          </a:prstGeom>
        </p:spPr>
      </p:pic>
    </p:spTree>
    <p:extLst>
      <p:ext uri="{BB962C8B-B14F-4D97-AF65-F5344CB8AC3E}">
        <p14:creationId xmlns:p14="http://schemas.microsoft.com/office/powerpoint/2010/main" val="1524353906"/>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Implementation in our project</a:t>
            </a:r>
            <a:endParaRPr lang="de-DE" dirty="0"/>
          </a:p>
        </p:txBody>
      </p:sp>
      <p:sp>
        <p:nvSpPr>
          <p:cNvPr id="3" name="Content Placeholder 2"/>
          <p:cNvSpPr>
            <a:spLocks noGrp="1"/>
          </p:cNvSpPr>
          <p:nvPr>
            <p:ph idx="1"/>
          </p:nvPr>
        </p:nvSpPr>
        <p:spPr/>
        <p:txBody>
          <a:bodyPr/>
          <a:lstStyle/>
          <a:p>
            <a:pPr marL="0" indent="0">
              <a:buNone/>
            </a:pPr>
            <a:r>
              <a:rPr lang="en-GB" b="1" dirty="0"/>
              <a:t>System 1				</a:t>
            </a:r>
            <a:r>
              <a:rPr lang="en-GB" b="1" dirty="0">
                <a:solidFill>
                  <a:srgbClr val="00B050"/>
                </a:solidFill>
              </a:rPr>
              <a:t>System 2</a:t>
            </a:r>
          </a:p>
          <a:p>
            <a:pPr marL="0" indent="0">
              <a:buNone/>
            </a:pPr>
            <a:r>
              <a:rPr lang="en-GB" dirty="0"/>
              <a:t>Multiple readers			1 reader at robot</a:t>
            </a:r>
          </a:p>
          <a:p>
            <a:pPr marL="0" indent="0">
              <a:buNone/>
            </a:pPr>
            <a:r>
              <a:rPr lang="en-GB" dirty="0"/>
              <a:t>1 active tag at robot			many passive tags</a:t>
            </a:r>
          </a:p>
        </p:txBody>
      </p:sp>
      <p:sp>
        <p:nvSpPr>
          <p:cNvPr id="4" name="Date Placeholder 3"/>
          <p:cNvSpPr>
            <a:spLocks noGrp="1"/>
          </p:cNvSpPr>
          <p:nvPr>
            <p:ph type="dt" sz="half" idx="10"/>
          </p:nvPr>
        </p:nvSpPr>
        <p:spPr/>
        <p:txBody>
          <a:bodyPr/>
          <a:lstStyle/>
          <a:p>
            <a:fld id="{4B94FBF6-B6D4-4A60-89A2-A8869DBF6FA6}" type="slidenum">
              <a:rPr lang="de-DE" smtClean="0"/>
              <a:pPr/>
              <a:t>14</a:t>
            </a:fld>
            <a:endParaRPr lang="de-DE"/>
          </a:p>
        </p:txBody>
      </p:sp>
      <p:grpSp>
        <p:nvGrpSpPr>
          <p:cNvPr id="46" name="Gruppieren 45">
            <a:extLst>
              <a:ext uri="{FF2B5EF4-FFF2-40B4-BE49-F238E27FC236}">
                <a16:creationId xmlns:a16="http://schemas.microsoft.com/office/drawing/2014/main" id="{0104171C-5762-4F45-8284-3AD1F5394681}"/>
              </a:ext>
            </a:extLst>
          </p:cNvPr>
          <p:cNvGrpSpPr/>
          <p:nvPr/>
        </p:nvGrpSpPr>
        <p:grpSpPr>
          <a:xfrm>
            <a:off x="4997737" y="2852936"/>
            <a:ext cx="3621732" cy="3008338"/>
            <a:chOff x="4997737" y="2852936"/>
            <a:chExt cx="3621732" cy="3008338"/>
          </a:xfrm>
        </p:grpSpPr>
        <p:sp>
          <p:nvSpPr>
            <p:cNvPr id="15" name="Rechteck 14">
              <a:extLst>
                <a:ext uri="{FF2B5EF4-FFF2-40B4-BE49-F238E27FC236}">
                  <a16:creationId xmlns:a16="http://schemas.microsoft.com/office/drawing/2014/main" id="{8C90B783-B4BE-41EC-971E-CACF22F39532}"/>
                </a:ext>
              </a:extLst>
            </p:cNvPr>
            <p:cNvSpPr/>
            <p:nvPr/>
          </p:nvSpPr>
          <p:spPr>
            <a:xfrm>
              <a:off x="4997737" y="2852936"/>
              <a:ext cx="3621732" cy="30083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aute 15">
              <a:extLst>
                <a:ext uri="{FF2B5EF4-FFF2-40B4-BE49-F238E27FC236}">
                  <a16:creationId xmlns:a16="http://schemas.microsoft.com/office/drawing/2014/main" id="{8839C865-BDCB-4D14-8790-D280FC6CDC28}"/>
                </a:ext>
              </a:extLst>
            </p:cNvPr>
            <p:cNvSpPr/>
            <p:nvPr/>
          </p:nvSpPr>
          <p:spPr>
            <a:xfrm>
              <a:off x="5017989" y="2852936"/>
              <a:ext cx="3601480" cy="3008338"/>
            </a:xfrm>
            <a:prstGeom prst="diamond">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grpSp>
          <p:nvGrpSpPr>
            <p:cNvPr id="25" name="Gruppieren 24">
              <a:extLst>
                <a:ext uri="{FF2B5EF4-FFF2-40B4-BE49-F238E27FC236}">
                  <a16:creationId xmlns:a16="http://schemas.microsoft.com/office/drawing/2014/main" id="{F3CAA82A-2BEE-4BFD-B16E-50C011AAD481}"/>
                </a:ext>
              </a:extLst>
            </p:cNvPr>
            <p:cNvGrpSpPr/>
            <p:nvPr/>
          </p:nvGrpSpPr>
          <p:grpSpPr>
            <a:xfrm>
              <a:off x="5378029" y="3211588"/>
              <a:ext cx="219584" cy="2466129"/>
              <a:chOff x="5309679" y="3211588"/>
              <a:chExt cx="219584" cy="2466129"/>
            </a:xfrm>
          </p:grpSpPr>
          <p:sp>
            <p:nvSpPr>
              <p:cNvPr id="21" name="Sechseck 20">
                <a:extLst>
                  <a:ext uri="{FF2B5EF4-FFF2-40B4-BE49-F238E27FC236}">
                    <a16:creationId xmlns:a16="http://schemas.microsoft.com/office/drawing/2014/main" id="{FC24ADA0-F539-4CF3-A201-6F6957E16DEC}"/>
                  </a:ext>
                </a:extLst>
              </p:cNvPr>
              <p:cNvSpPr/>
              <p:nvPr/>
            </p:nvSpPr>
            <p:spPr>
              <a:xfrm>
                <a:off x="5313239" y="3211588"/>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2" name="Sechseck 21">
                <a:extLst>
                  <a:ext uri="{FF2B5EF4-FFF2-40B4-BE49-F238E27FC236}">
                    <a16:creationId xmlns:a16="http://schemas.microsoft.com/office/drawing/2014/main" id="{1E712670-A520-4622-B62B-422C7A50CC65}"/>
                  </a:ext>
                </a:extLst>
              </p:cNvPr>
              <p:cNvSpPr/>
              <p:nvPr/>
            </p:nvSpPr>
            <p:spPr>
              <a:xfrm>
                <a:off x="5313239" y="3878930"/>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3" name="Sechseck 22">
                <a:extLst>
                  <a:ext uri="{FF2B5EF4-FFF2-40B4-BE49-F238E27FC236}">
                    <a16:creationId xmlns:a16="http://schemas.microsoft.com/office/drawing/2014/main" id="{09C7AE34-0593-413F-A271-05C460C10860}"/>
                  </a:ext>
                </a:extLst>
              </p:cNvPr>
              <p:cNvSpPr/>
              <p:nvPr/>
            </p:nvSpPr>
            <p:spPr>
              <a:xfrm>
                <a:off x="5309679" y="4697338"/>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4" name="Sechseck 23">
                <a:extLst>
                  <a:ext uri="{FF2B5EF4-FFF2-40B4-BE49-F238E27FC236}">
                    <a16:creationId xmlns:a16="http://schemas.microsoft.com/office/drawing/2014/main" id="{54F81B41-BEF4-4656-9309-C3131D81DD74}"/>
                  </a:ext>
                </a:extLst>
              </p:cNvPr>
              <p:cNvSpPr/>
              <p:nvPr/>
            </p:nvSpPr>
            <p:spPr>
              <a:xfrm>
                <a:off x="5309679" y="5461693"/>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grpSp>
        <p:grpSp>
          <p:nvGrpSpPr>
            <p:cNvPr id="26" name="Gruppieren 25">
              <a:extLst>
                <a:ext uri="{FF2B5EF4-FFF2-40B4-BE49-F238E27FC236}">
                  <a16:creationId xmlns:a16="http://schemas.microsoft.com/office/drawing/2014/main" id="{592E6800-2460-4D7E-B121-03843E25919D}"/>
                </a:ext>
              </a:extLst>
            </p:cNvPr>
            <p:cNvGrpSpPr/>
            <p:nvPr/>
          </p:nvGrpSpPr>
          <p:grpSpPr>
            <a:xfrm>
              <a:off x="6041703" y="3200502"/>
              <a:ext cx="219584" cy="2466129"/>
              <a:chOff x="5309679" y="3211588"/>
              <a:chExt cx="219584" cy="2466129"/>
            </a:xfrm>
          </p:grpSpPr>
          <p:sp>
            <p:nvSpPr>
              <p:cNvPr id="27" name="Sechseck 26">
                <a:extLst>
                  <a:ext uri="{FF2B5EF4-FFF2-40B4-BE49-F238E27FC236}">
                    <a16:creationId xmlns:a16="http://schemas.microsoft.com/office/drawing/2014/main" id="{94870C8B-D8CF-430D-A472-ED6344AB72FA}"/>
                  </a:ext>
                </a:extLst>
              </p:cNvPr>
              <p:cNvSpPr/>
              <p:nvPr/>
            </p:nvSpPr>
            <p:spPr>
              <a:xfrm>
                <a:off x="5313239" y="3211588"/>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8" name="Sechseck 27">
                <a:extLst>
                  <a:ext uri="{FF2B5EF4-FFF2-40B4-BE49-F238E27FC236}">
                    <a16:creationId xmlns:a16="http://schemas.microsoft.com/office/drawing/2014/main" id="{BC660CD8-8CA3-4638-906F-97BBD85C737C}"/>
                  </a:ext>
                </a:extLst>
              </p:cNvPr>
              <p:cNvSpPr/>
              <p:nvPr/>
            </p:nvSpPr>
            <p:spPr>
              <a:xfrm>
                <a:off x="5313239" y="3878930"/>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9" name="Sechseck 28">
                <a:extLst>
                  <a:ext uri="{FF2B5EF4-FFF2-40B4-BE49-F238E27FC236}">
                    <a16:creationId xmlns:a16="http://schemas.microsoft.com/office/drawing/2014/main" id="{AE2E920E-5A49-4D11-817C-5C871C9820F6}"/>
                  </a:ext>
                </a:extLst>
              </p:cNvPr>
              <p:cNvSpPr/>
              <p:nvPr/>
            </p:nvSpPr>
            <p:spPr>
              <a:xfrm>
                <a:off x="5309679" y="4697338"/>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30" name="Sechseck 29">
                <a:extLst>
                  <a:ext uri="{FF2B5EF4-FFF2-40B4-BE49-F238E27FC236}">
                    <a16:creationId xmlns:a16="http://schemas.microsoft.com/office/drawing/2014/main" id="{36AF9688-54B7-4AED-ADAB-A6F98B849C42}"/>
                  </a:ext>
                </a:extLst>
              </p:cNvPr>
              <p:cNvSpPr/>
              <p:nvPr/>
            </p:nvSpPr>
            <p:spPr>
              <a:xfrm>
                <a:off x="5309679" y="5461693"/>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grpSp>
        <p:grpSp>
          <p:nvGrpSpPr>
            <p:cNvPr id="31" name="Gruppieren 30">
              <a:extLst>
                <a:ext uri="{FF2B5EF4-FFF2-40B4-BE49-F238E27FC236}">
                  <a16:creationId xmlns:a16="http://schemas.microsoft.com/office/drawing/2014/main" id="{9D8FEB0A-8A43-4A9B-9FE9-C8C9F76C193C}"/>
                </a:ext>
              </a:extLst>
            </p:cNvPr>
            <p:cNvGrpSpPr/>
            <p:nvPr/>
          </p:nvGrpSpPr>
          <p:grpSpPr>
            <a:xfrm>
              <a:off x="6708937" y="3211588"/>
              <a:ext cx="219584" cy="2466129"/>
              <a:chOff x="5309679" y="3211588"/>
              <a:chExt cx="219584" cy="2466129"/>
            </a:xfrm>
          </p:grpSpPr>
          <p:sp>
            <p:nvSpPr>
              <p:cNvPr id="32" name="Sechseck 31">
                <a:extLst>
                  <a:ext uri="{FF2B5EF4-FFF2-40B4-BE49-F238E27FC236}">
                    <a16:creationId xmlns:a16="http://schemas.microsoft.com/office/drawing/2014/main" id="{535AD73C-1E16-4E45-AB05-5BA979A14F1E}"/>
                  </a:ext>
                </a:extLst>
              </p:cNvPr>
              <p:cNvSpPr/>
              <p:nvPr/>
            </p:nvSpPr>
            <p:spPr>
              <a:xfrm>
                <a:off x="5313239" y="3211588"/>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33" name="Sechseck 32">
                <a:extLst>
                  <a:ext uri="{FF2B5EF4-FFF2-40B4-BE49-F238E27FC236}">
                    <a16:creationId xmlns:a16="http://schemas.microsoft.com/office/drawing/2014/main" id="{55E7A550-4AA3-4FDC-869B-2DACECC22662}"/>
                  </a:ext>
                </a:extLst>
              </p:cNvPr>
              <p:cNvSpPr/>
              <p:nvPr/>
            </p:nvSpPr>
            <p:spPr>
              <a:xfrm>
                <a:off x="5313239" y="3878930"/>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34" name="Sechseck 33">
                <a:extLst>
                  <a:ext uri="{FF2B5EF4-FFF2-40B4-BE49-F238E27FC236}">
                    <a16:creationId xmlns:a16="http://schemas.microsoft.com/office/drawing/2014/main" id="{A4B9589C-2AE5-4F71-BC44-358C238E99CC}"/>
                  </a:ext>
                </a:extLst>
              </p:cNvPr>
              <p:cNvSpPr/>
              <p:nvPr/>
            </p:nvSpPr>
            <p:spPr>
              <a:xfrm>
                <a:off x="5309679" y="4697338"/>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35" name="Sechseck 34">
                <a:extLst>
                  <a:ext uri="{FF2B5EF4-FFF2-40B4-BE49-F238E27FC236}">
                    <a16:creationId xmlns:a16="http://schemas.microsoft.com/office/drawing/2014/main" id="{D4DEE8AE-EB7C-4D9A-8477-DF2400930B3F}"/>
                  </a:ext>
                </a:extLst>
              </p:cNvPr>
              <p:cNvSpPr/>
              <p:nvPr/>
            </p:nvSpPr>
            <p:spPr>
              <a:xfrm>
                <a:off x="5309679" y="5461693"/>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grpSp>
        <p:grpSp>
          <p:nvGrpSpPr>
            <p:cNvPr id="36" name="Gruppieren 35">
              <a:extLst>
                <a:ext uri="{FF2B5EF4-FFF2-40B4-BE49-F238E27FC236}">
                  <a16:creationId xmlns:a16="http://schemas.microsoft.com/office/drawing/2014/main" id="{EFAD0FE9-7229-419E-846A-0AE6B8A0005E}"/>
                </a:ext>
              </a:extLst>
            </p:cNvPr>
            <p:cNvGrpSpPr/>
            <p:nvPr/>
          </p:nvGrpSpPr>
          <p:grpSpPr>
            <a:xfrm>
              <a:off x="7405765" y="3198092"/>
              <a:ext cx="219584" cy="2466129"/>
              <a:chOff x="5309679" y="3211588"/>
              <a:chExt cx="219584" cy="2466129"/>
            </a:xfrm>
          </p:grpSpPr>
          <p:sp>
            <p:nvSpPr>
              <p:cNvPr id="37" name="Sechseck 36">
                <a:extLst>
                  <a:ext uri="{FF2B5EF4-FFF2-40B4-BE49-F238E27FC236}">
                    <a16:creationId xmlns:a16="http://schemas.microsoft.com/office/drawing/2014/main" id="{FB2101D7-C4BA-4F85-89A7-CD4273A5D36D}"/>
                  </a:ext>
                </a:extLst>
              </p:cNvPr>
              <p:cNvSpPr/>
              <p:nvPr/>
            </p:nvSpPr>
            <p:spPr>
              <a:xfrm>
                <a:off x="5313239" y="3211588"/>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38" name="Sechseck 37">
                <a:extLst>
                  <a:ext uri="{FF2B5EF4-FFF2-40B4-BE49-F238E27FC236}">
                    <a16:creationId xmlns:a16="http://schemas.microsoft.com/office/drawing/2014/main" id="{0484C5B0-684B-4CBF-A783-EE769C65B8DA}"/>
                  </a:ext>
                </a:extLst>
              </p:cNvPr>
              <p:cNvSpPr/>
              <p:nvPr/>
            </p:nvSpPr>
            <p:spPr>
              <a:xfrm>
                <a:off x="5313239" y="3878930"/>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39" name="Sechseck 38">
                <a:extLst>
                  <a:ext uri="{FF2B5EF4-FFF2-40B4-BE49-F238E27FC236}">
                    <a16:creationId xmlns:a16="http://schemas.microsoft.com/office/drawing/2014/main" id="{FAD258E8-64FB-43C8-8653-F51E867A338C}"/>
                  </a:ext>
                </a:extLst>
              </p:cNvPr>
              <p:cNvSpPr/>
              <p:nvPr/>
            </p:nvSpPr>
            <p:spPr>
              <a:xfrm>
                <a:off x="5309679" y="4697338"/>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40" name="Sechseck 39">
                <a:extLst>
                  <a:ext uri="{FF2B5EF4-FFF2-40B4-BE49-F238E27FC236}">
                    <a16:creationId xmlns:a16="http://schemas.microsoft.com/office/drawing/2014/main" id="{79FB2126-36B0-4759-BE73-727B8DEF2C8E}"/>
                  </a:ext>
                </a:extLst>
              </p:cNvPr>
              <p:cNvSpPr/>
              <p:nvPr/>
            </p:nvSpPr>
            <p:spPr>
              <a:xfrm>
                <a:off x="5309679" y="5461693"/>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grpSp>
        <p:grpSp>
          <p:nvGrpSpPr>
            <p:cNvPr id="41" name="Gruppieren 40">
              <a:extLst>
                <a:ext uri="{FF2B5EF4-FFF2-40B4-BE49-F238E27FC236}">
                  <a16:creationId xmlns:a16="http://schemas.microsoft.com/office/drawing/2014/main" id="{5916DF85-297E-4B6F-B29B-6B0B20F62EE7}"/>
                </a:ext>
              </a:extLst>
            </p:cNvPr>
            <p:cNvGrpSpPr/>
            <p:nvPr/>
          </p:nvGrpSpPr>
          <p:grpSpPr>
            <a:xfrm>
              <a:off x="8034365" y="3175584"/>
              <a:ext cx="219584" cy="2466129"/>
              <a:chOff x="5309679" y="3211588"/>
              <a:chExt cx="219584" cy="2466129"/>
            </a:xfrm>
          </p:grpSpPr>
          <p:sp>
            <p:nvSpPr>
              <p:cNvPr id="42" name="Sechseck 41">
                <a:extLst>
                  <a:ext uri="{FF2B5EF4-FFF2-40B4-BE49-F238E27FC236}">
                    <a16:creationId xmlns:a16="http://schemas.microsoft.com/office/drawing/2014/main" id="{1735F629-6D5E-4DFD-867F-94C7D8FF2AA0}"/>
                  </a:ext>
                </a:extLst>
              </p:cNvPr>
              <p:cNvSpPr/>
              <p:nvPr/>
            </p:nvSpPr>
            <p:spPr>
              <a:xfrm>
                <a:off x="5313239" y="3211588"/>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43" name="Sechseck 42">
                <a:extLst>
                  <a:ext uri="{FF2B5EF4-FFF2-40B4-BE49-F238E27FC236}">
                    <a16:creationId xmlns:a16="http://schemas.microsoft.com/office/drawing/2014/main" id="{5ADB1788-302C-4E96-A78D-553F306E90CC}"/>
                  </a:ext>
                </a:extLst>
              </p:cNvPr>
              <p:cNvSpPr/>
              <p:nvPr/>
            </p:nvSpPr>
            <p:spPr>
              <a:xfrm>
                <a:off x="5313239" y="3878930"/>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44" name="Sechseck 43">
                <a:extLst>
                  <a:ext uri="{FF2B5EF4-FFF2-40B4-BE49-F238E27FC236}">
                    <a16:creationId xmlns:a16="http://schemas.microsoft.com/office/drawing/2014/main" id="{5F6A0EAA-C362-4F3A-AD9C-0A68C1B3C232}"/>
                  </a:ext>
                </a:extLst>
              </p:cNvPr>
              <p:cNvSpPr/>
              <p:nvPr/>
            </p:nvSpPr>
            <p:spPr>
              <a:xfrm>
                <a:off x="5309679" y="4697338"/>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45" name="Sechseck 44">
                <a:extLst>
                  <a:ext uri="{FF2B5EF4-FFF2-40B4-BE49-F238E27FC236}">
                    <a16:creationId xmlns:a16="http://schemas.microsoft.com/office/drawing/2014/main" id="{F47FCF93-4832-4900-9FE9-3068BCD8CC46}"/>
                  </a:ext>
                </a:extLst>
              </p:cNvPr>
              <p:cNvSpPr/>
              <p:nvPr/>
            </p:nvSpPr>
            <p:spPr>
              <a:xfrm>
                <a:off x="5309679" y="5461693"/>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grpSp>
        <p:sp>
          <p:nvSpPr>
            <p:cNvPr id="20" name="Flussdiagramm: Zusammenführung 19">
              <a:extLst>
                <a:ext uri="{FF2B5EF4-FFF2-40B4-BE49-F238E27FC236}">
                  <a16:creationId xmlns:a16="http://schemas.microsoft.com/office/drawing/2014/main" id="{ABF814BE-B01F-4140-A8AF-2326CE1B4348}"/>
                </a:ext>
              </a:extLst>
            </p:cNvPr>
            <p:cNvSpPr/>
            <p:nvPr/>
          </p:nvSpPr>
          <p:spPr>
            <a:xfrm>
              <a:off x="6653921" y="3273524"/>
              <a:ext cx="576064" cy="576064"/>
            </a:xfrm>
            <a:prstGeom prst="flowChartSummingJunction">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en-GB"/>
            </a:p>
          </p:txBody>
        </p:sp>
        <p:sp>
          <p:nvSpPr>
            <p:cNvPr id="18" name="Flussdiagramm: Verbinder 17">
              <a:extLst>
                <a:ext uri="{FF2B5EF4-FFF2-40B4-BE49-F238E27FC236}">
                  <a16:creationId xmlns:a16="http://schemas.microsoft.com/office/drawing/2014/main" id="{B46DC6C7-163C-47D2-BD23-294581B66DCA}"/>
                </a:ext>
              </a:extLst>
            </p:cNvPr>
            <p:cNvSpPr/>
            <p:nvPr/>
          </p:nvSpPr>
          <p:spPr>
            <a:xfrm>
              <a:off x="6761933" y="3381536"/>
              <a:ext cx="360040" cy="360040"/>
            </a:xfrm>
            <a:prstGeom prst="flowChartConnector">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grpSp>
      <p:grpSp>
        <p:nvGrpSpPr>
          <p:cNvPr id="48" name="Gruppieren 47">
            <a:extLst>
              <a:ext uri="{FF2B5EF4-FFF2-40B4-BE49-F238E27FC236}">
                <a16:creationId xmlns:a16="http://schemas.microsoft.com/office/drawing/2014/main" id="{76A1CEE1-C233-44A0-9B14-D54B2F064798}"/>
              </a:ext>
            </a:extLst>
          </p:cNvPr>
          <p:cNvGrpSpPr/>
          <p:nvPr/>
        </p:nvGrpSpPr>
        <p:grpSpPr>
          <a:xfrm>
            <a:off x="323528" y="2852936"/>
            <a:ext cx="3621732" cy="3008338"/>
            <a:chOff x="323528" y="2852936"/>
            <a:chExt cx="3621732" cy="3008338"/>
          </a:xfrm>
        </p:grpSpPr>
        <p:grpSp>
          <p:nvGrpSpPr>
            <p:cNvPr id="11" name="Gruppieren 10">
              <a:extLst>
                <a:ext uri="{FF2B5EF4-FFF2-40B4-BE49-F238E27FC236}">
                  <a16:creationId xmlns:a16="http://schemas.microsoft.com/office/drawing/2014/main" id="{2A000559-6556-41EC-A20E-9CEA7476AFBA}"/>
                </a:ext>
              </a:extLst>
            </p:cNvPr>
            <p:cNvGrpSpPr/>
            <p:nvPr/>
          </p:nvGrpSpPr>
          <p:grpSpPr>
            <a:xfrm>
              <a:off x="323528" y="2852936"/>
              <a:ext cx="3621732" cy="3008338"/>
              <a:chOff x="395536" y="2348880"/>
              <a:chExt cx="3621732" cy="3008338"/>
            </a:xfrm>
          </p:grpSpPr>
          <p:sp>
            <p:nvSpPr>
              <p:cNvPr id="5" name="Rechteck 4">
                <a:extLst>
                  <a:ext uri="{FF2B5EF4-FFF2-40B4-BE49-F238E27FC236}">
                    <a16:creationId xmlns:a16="http://schemas.microsoft.com/office/drawing/2014/main" id="{FACB0422-6A2D-4199-AB06-1B64C5804929}"/>
                  </a:ext>
                </a:extLst>
              </p:cNvPr>
              <p:cNvSpPr/>
              <p:nvPr/>
            </p:nvSpPr>
            <p:spPr>
              <a:xfrm>
                <a:off x="395536" y="2348880"/>
                <a:ext cx="3621732" cy="30083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aute 5">
                <a:extLst>
                  <a:ext uri="{FF2B5EF4-FFF2-40B4-BE49-F238E27FC236}">
                    <a16:creationId xmlns:a16="http://schemas.microsoft.com/office/drawing/2014/main" id="{C9E75409-D371-42ED-8C9B-D689B0F18DA2}"/>
                  </a:ext>
                </a:extLst>
              </p:cNvPr>
              <p:cNvSpPr/>
              <p:nvPr/>
            </p:nvSpPr>
            <p:spPr>
              <a:xfrm>
                <a:off x="415788" y="2348880"/>
                <a:ext cx="3601480" cy="3008338"/>
              </a:xfrm>
              <a:prstGeom prst="diamond">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
            <p:nvSpPr>
              <p:cNvPr id="7" name="Flussdiagramm: Verbinder 6">
                <a:extLst>
                  <a:ext uri="{FF2B5EF4-FFF2-40B4-BE49-F238E27FC236}">
                    <a16:creationId xmlns:a16="http://schemas.microsoft.com/office/drawing/2014/main" id="{6F66A089-D64C-4FB4-8A18-4102BB572863}"/>
                  </a:ext>
                </a:extLst>
              </p:cNvPr>
              <p:cNvSpPr/>
              <p:nvPr/>
            </p:nvSpPr>
            <p:spPr>
              <a:xfrm>
                <a:off x="395536" y="2348880"/>
                <a:ext cx="360040" cy="360040"/>
              </a:xfrm>
              <a:prstGeom prst="flowChartConnector">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8" name="Flussdiagramm: Verbinder 7">
                <a:extLst>
                  <a:ext uri="{FF2B5EF4-FFF2-40B4-BE49-F238E27FC236}">
                    <a16:creationId xmlns:a16="http://schemas.microsoft.com/office/drawing/2014/main" id="{4D70E8E8-AA74-440A-9C1C-77A82897D249}"/>
                  </a:ext>
                </a:extLst>
              </p:cNvPr>
              <p:cNvSpPr/>
              <p:nvPr/>
            </p:nvSpPr>
            <p:spPr>
              <a:xfrm>
                <a:off x="406040" y="4957637"/>
                <a:ext cx="360040" cy="360040"/>
              </a:xfrm>
              <a:prstGeom prst="flowChartConnector">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9" name="Flussdiagramm: Verbinder 8">
                <a:extLst>
                  <a:ext uri="{FF2B5EF4-FFF2-40B4-BE49-F238E27FC236}">
                    <a16:creationId xmlns:a16="http://schemas.microsoft.com/office/drawing/2014/main" id="{DB8AC39A-65B4-4353-9EBE-0902EEDB1CD0}"/>
                  </a:ext>
                </a:extLst>
              </p:cNvPr>
              <p:cNvSpPr/>
              <p:nvPr/>
            </p:nvSpPr>
            <p:spPr>
              <a:xfrm>
                <a:off x="3653149" y="4997178"/>
                <a:ext cx="360040" cy="360040"/>
              </a:xfrm>
              <a:prstGeom prst="flowChartConnector">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10" name="Flussdiagramm: Zusammenführung 9">
                <a:extLst>
                  <a:ext uri="{FF2B5EF4-FFF2-40B4-BE49-F238E27FC236}">
                    <a16:creationId xmlns:a16="http://schemas.microsoft.com/office/drawing/2014/main" id="{8861B6F3-C761-425D-AF1D-B4C6F833DB4B}"/>
                  </a:ext>
                </a:extLst>
              </p:cNvPr>
              <p:cNvSpPr/>
              <p:nvPr/>
            </p:nvSpPr>
            <p:spPr>
              <a:xfrm>
                <a:off x="2051720" y="2769468"/>
                <a:ext cx="576064" cy="576064"/>
              </a:xfrm>
              <a:prstGeom prst="flowChartSummingJunction">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en-GB"/>
              </a:p>
            </p:txBody>
          </p:sp>
        </p:grpSp>
        <p:sp>
          <p:nvSpPr>
            <p:cNvPr id="47" name="Sechseck 46">
              <a:extLst>
                <a:ext uri="{FF2B5EF4-FFF2-40B4-BE49-F238E27FC236}">
                  <a16:creationId xmlns:a16="http://schemas.microsoft.com/office/drawing/2014/main" id="{01A52969-2B37-4911-8EBE-86F3D1F87E7A}"/>
                </a:ext>
              </a:extLst>
            </p:cNvPr>
            <p:cNvSpPr/>
            <p:nvPr/>
          </p:nvSpPr>
          <p:spPr>
            <a:xfrm>
              <a:off x="2134394" y="3463083"/>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grpSp>
    </p:spTree>
    <p:extLst>
      <p:ext uri="{BB962C8B-B14F-4D97-AF65-F5344CB8AC3E}">
        <p14:creationId xmlns:p14="http://schemas.microsoft.com/office/powerpoint/2010/main" val="790077563"/>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DD0B03E-A205-2446-9691-25FACAF939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23928" y="1844824"/>
            <a:ext cx="4903530" cy="3691803"/>
          </a:xfrm>
          <a:prstGeom prst="rect">
            <a:avLst/>
          </a:prstGeom>
        </p:spPr>
      </p:pic>
      <p:sp>
        <p:nvSpPr>
          <p:cNvPr id="2" name="Title 1">
            <a:extLst>
              <a:ext uri="{FF2B5EF4-FFF2-40B4-BE49-F238E27FC236}">
                <a16:creationId xmlns:a16="http://schemas.microsoft.com/office/drawing/2014/main" id="{91938345-9D58-E145-BB7F-4C6C54F6074B}"/>
              </a:ext>
            </a:extLst>
          </p:cNvPr>
          <p:cNvSpPr>
            <a:spLocks noGrp="1"/>
          </p:cNvSpPr>
          <p:nvPr>
            <p:ph type="title"/>
          </p:nvPr>
        </p:nvSpPr>
        <p:spPr/>
        <p:txBody>
          <a:bodyPr/>
          <a:lstStyle/>
          <a:p>
            <a:r>
              <a:rPr lang="en-US" dirty="0"/>
              <a:t>RFID Tags</a:t>
            </a:r>
          </a:p>
        </p:txBody>
      </p:sp>
      <p:sp>
        <p:nvSpPr>
          <p:cNvPr id="3" name="Content Placeholder 2">
            <a:extLst>
              <a:ext uri="{FF2B5EF4-FFF2-40B4-BE49-F238E27FC236}">
                <a16:creationId xmlns:a16="http://schemas.microsoft.com/office/drawing/2014/main" id="{E5FB4468-A36C-AC41-8A3D-D8D5D8629317}"/>
              </a:ext>
            </a:extLst>
          </p:cNvPr>
          <p:cNvSpPr>
            <a:spLocks noGrp="1"/>
          </p:cNvSpPr>
          <p:nvPr>
            <p:ph idx="1"/>
          </p:nvPr>
        </p:nvSpPr>
        <p:spPr>
          <a:xfrm>
            <a:off x="519931" y="1007939"/>
            <a:ext cx="8131175" cy="4941341"/>
          </a:xfrm>
        </p:spPr>
        <p:txBody>
          <a:bodyPr/>
          <a:lstStyle/>
          <a:p>
            <a:r>
              <a:rPr lang="en-US" dirty="0"/>
              <a:t>Passive tag: </a:t>
            </a:r>
          </a:p>
          <a:p>
            <a:pPr lvl="1"/>
            <a:r>
              <a:rPr lang="en-US" sz="2000" dirty="0"/>
              <a:t>Paper type</a:t>
            </a:r>
          </a:p>
          <a:p>
            <a:pPr lvl="1"/>
            <a:r>
              <a:rPr lang="en-US" sz="2000" dirty="0"/>
              <a:t>Cheaper</a:t>
            </a:r>
          </a:p>
          <a:p>
            <a:pPr lvl="1"/>
            <a:r>
              <a:rPr lang="en-US" sz="2000" dirty="0"/>
              <a:t>Does not require power supply</a:t>
            </a:r>
          </a:p>
          <a:p>
            <a:pPr lvl="1"/>
            <a:r>
              <a:rPr lang="en-US" sz="2000" dirty="0"/>
              <a:t>Compact</a:t>
            </a:r>
          </a:p>
          <a:p>
            <a:pPr lvl="1"/>
            <a:endParaRPr lang="en-US" sz="2000" dirty="0"/>
          </a:p>
          <a:p>
            <a:r>
              <a:rPr lang="en-US" dirty="0"/>
              <a:t>Frequency of Operation:</a:t>
            </a:r>
          </a:p>
          <a:p>
            <a:pPr lvl="1"/>
            <a:r>
              <a:rPr lang="en-US" sz="2000" dirty="0"/>
              <a:t>125 kHz to 135 kHz</a:t>
            </a:r>
          </a:p>
          <a:p>
            <a:pPr lvl="1"/>
            <a:r>
              <a:rPr lang="en-US" sz="2000" dirty="0"/>
              <a:t>Range: 10 cm </a:t>
            </a:r>
          </a:p>
          <a:p>
            <a:pPr lvl="1"/>
            <a:endParaRPr lang="en-US" sz="2000" dirty="0"/>
          </a:p>
          <a:p>
            <a:r>
              <a:rPr lang="en-US" dirty="0"/>
              <a:t>Working Principle:</a:t>
            </a:r>
          </a:p>
          <a:p>
            <a:pPr lvl="1"/>
            <a:r>
              <a:rPr lang="en-US" sz="2000" dirty="0"/>
              <a:t>Inductive coupling (Near field coupling)</a:t>
            </a:r>
          </a:p>
        </p:txBody>
      </p:sp>
      <p:sp>
        <p:nvSpPr>
          <p:cNvPr id="4" name="Date Placeholder 3">
            <a:extLst>
              <a:ext uri="{FF2B5EF4-FFF2-40B4-BE49-F238E27FC236}">
                <a16:creationId xmlns:a16="http://schemas.microsoft.com/office/drawing/2014/main" id="{5C96725B-C41A-AC40-80AF-39E7B06DC52C}"/>
              </a:ext>
            </a:extLst>
          </p:cNvPr>
          <p:cNvSpPr>
            <a:spLocks noGrp="1"/>
          </p:cNvSpPr>
          <p:nvPr>
            <p:ph type="dt" sz="half" idx="10"/>
          </p:nvPr>
        </p:nvSpPr>
        <p:spPr/>
        <p:txBody>
          <a:bodyPr/>
          <a:lstStyle/>
          <a:p>
            <a:fld id="{4B94FBF6-B6D4-4A60-89A2-A8869DBF6FA6}" type="slidenum">
              <a:rPr lang="de-DE" smtClean="0"/>
              <a:pPr/>
              <a:t>15</a:t>
            </a:fld>
            <a:endParaRPr lang="de-DE"/>
          </a:p>
        </p:txBody>
      </p:sp>
    </p:spTree>
    <p:extLst>
      <p:ext uri="{BB962C8B-B14F-4D97-AF65-F5344CB8AC3E}">
        <p14:creationId xmlns:p14="http://schemas.microsoft.com/office/powerpoint/2010/main" val="361762896"/>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1C36F-8046-4744-9401-3BADA2EE7D0D}"/>
              </a:ext>
            </a:extLst>
          </p:cNvPr>
          <p:cNvSpPr>
            <a:spLocks noGrp="1"/>
          </p:cNvSpPr>
          <p:nvPr>
            <p:ph type="title"/>
          </p:nvPr>
        </p:nvSpPr>
        <p:spPr/>
        <p:txBody>
          <a:bodyPr/>
          <a:lstStyle/>
          <a:p>
            <a:r>
              <a:rPr lang="en-US" dirty="0"/>
              <a:t>Working Principle</a:t>
            </a:r>
          </a:p>
        </p:txBody>
      </p:sp>
      <p:sp>
        <p:nvSpPr>
          <p:cNvPr id="3" name="Content Placeholder 2">
            <a:extLst>
              <a:ext uri="{FF2B5EF4-FFF2-40B4-BE49-F238E27FC236}">
                <a16:creationId xmlns:a16="http://schemas.microsoft.com/office/drawing/2014/main" id="{3A2709F2-B826-C84F-9746-0F27E26084E0}"/>
              </a:ext>
            </a:extLst>
          </p:cNvPr>
          <p:cNvSpPr>
            <a:spLocks noGrp="1"/>
          </p:cNvSpPr>
          <p:nvPr>
            <p:ph idx="1"/>
          </p:nvPr>
        </p:nvSpPr>
        <p:spPr>
          <a:xfrm>
            <a:off x="3635896" y="1341438"/>
            <a:ext cx="4992167" cy="4683125"/>
          </a:xfrm>
        </p:spPr>
        <p:txBody>
          <a:bodyPr/>
          <a:lstStyle/>
          <a:p>
            <a:r>
              <a:rPr lang="en-US" dirty="0"/>
              <a:t>Inductive coupling (Near field coupling)</a:t>
            </a:r>
          </a:p>
          <a:p>
            <a:endParaRPr lang="en-US" dirty="0"/>
          </a:p>
          <a:p>
            <a:pPr lvl="1"/>
            <a:r>
              <a:rPr lang="en-US" dirty="0"/>
              <a:t>Induce enough Power into Tags</a:t>
            </a:r>
          </a:p>
          <a:p>
            <a:pPr lvl="1"/>
            <a:endParaRPr lang="en-US" dirty="0"/>
          </a:p>
          <a:p>
            <a:pPr lvl="1"/>
            <a:r>
              <a:rPr lang="en-US" dirty="0"/>
              <a:t>Synchronization clock to tag</a:t>
            </a:r>
          </a:p>
          <a:p>
            <a:pPr lvl="1"/>
            <a:endParaRPr lang="en-US" dirty="0"/>
          </a:p>
          <a:p>
            <a:pPr lvl="1"/>
            <a:r>
              <a:rPr lang="en-US" dirty="0"/>
              <a:t>Acts as a carrier for the return data from tags</a:t>
            </a:r>
          </a:p>
          <a:p>
            <a:endParaRPr lang="en-US" dirty="0"/>
          </a:p>
        </p:txBody>
      </p:sp>
      <p:sp>
        <p:nvSpPr>
          <p:cNvPr id="4" name="Date Placeholder 3">
            <a:extLst>
              <a:ext uri="{FF2B5EF4-FFF2-40B4-BE49-F238E27FC236}">
                <a16:creationId xmlns:a16="http://schemas.microsoft.com/office/drawing/2014/main" id="{9E52AB83-BF21-7249-857C-59B55258FEFE}"/>
              </a:ext>
            </a:extLst>
          </p:cNvPr>
          <p:cNvSpPr>
            <a:spLocks noGrp="1"/>
          </p:cNvSpPr>
          <p:nvPr>
            <p:ph type="dt" sz="half" idx="10"/>
          </p:nvPr>
        </p:nvSpPr>
        <p:spPr/>
        <p:txBody>
          <a:bodyPr/>
          <a:lstStyle/>
          <a:p>
            <a:fld id="{4B94FBF6-B6D4-4A60-89A2-A8869DBF6FA6}" type="slidenum">
              <a:rPr lang="de-DE" smtClean="0"/>
              <a:pPr/>
              <a:t>16</a:t>
            </a:fld>
            <a:endParaRPr lang="de-DE"/>
          </a:p>
        </p:txBody>
      </p:sp>
      <p:sp>
        <p:nvSpPr>
          <p:cNvPr id="5" name="Rounded Rectangle 4">
            <a:extLst>
              <a:ext uri="{FF2B5EF4-FFF2-40B4-BE49-F238E27FC236}">
                <a16:creationId xmlns:a16="http://schemas.microsoft.com/office/drawing/2014/main" id="{48FD38EA-31C9-1841-922F-4EFE4B798080}"/>
              </a:ext>
            </a:extLst>
          </p:cNvPr>
          <p:cNvSpPr/>
          <p:nvPr/>
        </p:nvSpPr>
        <p:spPr>
          <a:xfrm>
            <a:off x="611560" y="2636912"/>
            <a:ext cx="2736304" cy="1161256"/>
          </a:xfrm>
          <a:prstGeom prst="roundRect">
            <a:avLst/>
          </a:prstGeom>
          <a:solidFill>
            <a:schemeClr val="bg2">
              <a:lumMod val="7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B0F0"/>
                </a:solidFill>
              </a:rPr>
              <a:t>RFID Reader</a:t>
            </a:r>
          </a:p>
        </p:txBody>
      </p:sp>
    </p:spTree>
    <p:extLst>
      <p:ext uri="{BB962C8B-B14F-4D97-AF65-F5344CB8AC3E}">
        <p14:creationId xmlns:p14="http://schemas.microsoft.com/office/powerpoint/2010/main" val="309994640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B62136-ADB3-7F41-AA46-4F7714349A1D}"/>
              </a:ext>
            </a:extLst>
          </p:cNvPr>
          <p:cNvSpPr>
            <a:spLocks noGrp="1"/>
          </p:cNvSpPr>
          <p:nvPr>
            <p:ph type="title"/>
          </p:nvPr>
        </p:nvSpPr>
        <p:spPr/>
        <p:txBody>
          <a:bodyPr/>
          <a:lstStyle/>
          <a:p>
            <a:r>
              <a:rPr lang="en-US" dirty="0"/>
              <a:t>Inductive coupling (Near field coupling)</a:t>
            </a:r>
          </a:p>
        </p:txBody>
      </p:sp>
      <p:sp>
        <p:nvSpPr>
          <p:cNvPr id="4" name="Date Placeholder 3">
            <a:extLst>
              <a:ext uri="{FF2B5EF4-FFF2-40B4-BE49-F238E27FC236}">
                <a16:creationId xmlns:a16="http://schemas.microsoft.com/office/drawing/2014/main" id="{4735FB92-2BDF-D243-AE4F-E82375878632}"/>
              </a:ext>
            </a:extLst>
          </p:cNvPr>
          <p:cNvSpPr>
            <a:spLocks noGrp="1"/>
          </p:cNvSpPr>
          <p:nvPr>
            <p:ph type="dt" sz="half" idx="10"/>
          </p:nvPr>
        </p:nvSpPr>
        <p:spPr/>
        <p:txBody>
          <a:bodyPr/>
          <a:lstStyle/>
          <a:p>
            <a:fld id="{4B94FBF6-B6D4-4A60-89A2-A8869DBF6FA6}" type="slidenum">
              <a:rPr lang="de-DE" smtClean="0"/>
              <a:pPr/>
              <a:t>17</a:t>
            </a:fld>
            <a:endParaRPr lang="de-DE"/>
          </a:p>
        </p:txBody>
      </p:sp>
      <p:sp>
        <p:nvSpPr>
          <p:cNvPr id="5" name="Rounded Rectangle 4">
            <a:extLst>
              <a:ext uri="{FF2B5EF4-FFF2-40B4-BE49-F238E27FC236}">
                <a16:creationId xmlns:a16="http://schemas.microsoft.com/office/drawing/2014/main" id="{41530A35-519E-244A-B047-5CAEF20FFDA3}"/>
              </a:ext>
            </a:extLst>
          </p:cNvPr>
          <p:cNvSpPr/>
          <p:nvPr/>
        </p:nvSpPr>
        <p:spPr>
          <a:xfrm>
            <a:off x="107504" y="2636912"/>
            <a:ext cx="1512168" cy="1161256"/>
          </a:xfrm>
          <a:prstGeom prst="roundRect">
            <a:avLst/>
          </a:prstGeom>
          <a:solidFill>
            <a:schemeClr val="bg2">
              <a:lumMod val="7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B0F0"/>
                </a:solidFill>
              </a:rPr>
              <a:t>RFID Reader</a:t>
            </a:r>
          </a:p>
        </p:txBody>
      </p:sp>
      <p:cxnSp>
        <p:nvCxnSpPr>
          <p:cNvPr id="7" name="Straight Connector 6">
            <a:extLst>
              <a:ext uri="{FF2B5EF4-FFF2-40B4-BE49-F238E27FC236}">
                <a16:creationId xmlns:a16="http://schemas.microsoft.com/office/drawing/2014/main" id="{2F3EBB6A-FFCD-5342-94A8-57D2D257D2B2}"/>
              </a:ext>
            </a:extLst>
          </p:cNvPr>
          <p:cNvCxnSpPr>
            <a:cxnSpLocks/>
          </p:cNvCxnSpPr>
          <p:nvPr/>
        </p:nvCxnSpPr>
        <p:spPr>
          <a:xfrm flipV="1">
            <a:off x="1619672" y="2988568"/>
            <a:ext cx="432048" cy="0"/>
          </a:xfrm>
          <a:prstGeom prst="line">
            <a:avLst/>
          </a:prstGeom>
          <a:ln w="63500">
            <a:solidFill>
              <a:srgbClr val="FFC000"/>
            </a:solidFill>
          </a:ln>
          <a:effectLst>
            <a:outerShdw blurRad="40000" dist="23000" dir="5400000" rotWithShape="0">
              <a:srgbClr val="000000">
                <a:alpha val="0"/>
              </a:srgbClr>
            </a:outerShdw>
          </a:effectLst>
        </p:spPr>
        <p:style>
          <a:lnRef idx="3">
            <a:schemeClr val="accent1"/>
          </a:lnRef>
          <a:fillRef idx="0">
            <a:schemeClr val="accent1"/>
          </a:fillRef>
          <a:effectRef idx="2">
            <a:schemeClr val="accent1"/>
          </a:effectRef>
          <a:fontRef idx="minor">
            <a:schemeClr val="tx1"/>
          </a:fontRef>
        </p:style>
      </p:cxnSp>
      <p:cxnSp>
        <p:nvCxnSpPr>
          <p:cNvPr id="8" name="Straight Connector 7">
            <a:extLst>
              <a:ext uri="{FF2B5EF4-FFF2-40B4-BE49-F238E27FC236}">
                <a16:creationId xmlns:a16="http://schemas.microsoft.com/office/drawing/2014/main" id="{96559641-26EA-C44D-AD20-B2D344C54E12}"/>
              </a:ext>
            </a:extLst>
          </p:cNvPr>
          <p:cNvCxnSpPr>
            <a:cxnSpLocks/>
          </p:cNvCxnSpPr>
          <p:nvPr/>
        </p:nvCxnSpPr>
        <p:spPr>
          <a:xfrm>
            <a:off x="1619672" y="3429000"/>
            <a:ext cx="432048" cy="0"/>
          </a:xfrm>
          <a:prstGeom prst="line">
            <a:avLst/>
          </a:prstGeom>
          <a:ln w="63500">
            <a:solidFill>
              <a:srgbClr val="FFC000"/>
            </a:solidFill>
          </a:ln>
          <a:effectLst>
            <a:outerShdw blurRad="40000" dist="23000" dir="5400000" rotWithShape="0">
              <a:srgbClr val="000000">
                <a:alpha val="0"/>
              </a:srgbClr>
            </a:outerShdw>
          </a:effectLst>
        </p:spPr>
        <p:style>
          <a:lnRef idx="3">
            <a:schemeClr val="accent1"/>
          </a:lnRef>
          <a:fillRef idx="0">
            <a:schemeClr val="accent1"/>
          </a:fillRef>
          <a:effectRef idx="2">
            <a:schemeClr val="accent1"/>
          </a:effectRef>
          <a:fontRef idx="minor">
            <a:schemeClr val="tx1"/>
          </a:fontRef>
        </p:style>
      </p:cxnSp>
      <p:sp>
        <p:nvSpPr>
          <p:cNvPr id="9" name="Oval 8">
            <a:extLst>
              <a:ext uri="{FF2B5EF4-FFF2-40B4-BE49-F238E27FC236}">
                <a16:creationId xmlns:a16="http://schemas.microsoft.com/office/drawing/2014/main" id="{62EED33B-88E0-7049-8F3A-015C8421068E}"/>
              </a:ext>
            </a:extLst>
          </p:cNvPr>
          <p:cNvSpPr/>
          <p:nvPr/>
        </p:nvSpPr>
        <p:spPr>
          <a:xfrm>
            <a:off x="1979712" y="2836168"/>
            <a:ext cx="1224136" cy="432048"/>
          </a:xfrm>
          <a:prstGeom prst="ellipse">
            <a:avLst/>
          </a:prstGeom>
          <a:noFill/>
          <a:ln w="63500">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0" name="Oval 9">
            <a:extLst>
              <a:ext uri="{FF2B5EF4-FFF2-40B4-BE49-F238E27FC236}">
                <a16:creationId xmlns:a16="http://schemas.microsoft.com/office/drawing/2014/main" id="{D55A65BA-BFE0-A948-A5C2-9A71BB4FC270}"/>
              </a:ext>
            </a:extLst>
          </p:cNvPr>
          <p:cNvSpPr/>
          <p:nvPr/>
        </p:nvSpPr>
        <p:spPr>
          <a:xfrm>
            <a:off x="1979712" y="2988568"/>
            <a:ext cx="1224136" cy="432048"/>
          </a:xfrm>
          <a:prstGeom prst="ellipse">
            <a:avLst/>
          </a:prstGeom>
          <a:noFill/>
          <a:ln w="63500">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1" name="Oval 10">
            <a:extLst>
              <a:ext uri="{FF2B5EF4-FFF2-40B4-BE49-F238E27FC236}">
                <a16:creationId xmlns:a16="http://schemas.microsoft.com/office/drawing/2014/main" id="{4BAAE55F-CDF4-DD4B-9C51-DF30F14C0BE4}"/>
              </a:ext>
            </a:extLst>
          </p:cNvPr>
          <p:cNvSpPr/>
          <p:nvPr/>
        </p:nvSpPr>
        <p:spPr>
          <a:xfrm>
            <a:off x="1979712" y="3140968"/>
            <a:ext cx="1224136" cy="432048"/>
          </a:xfrm>
          <a:prstGeom prst="ellipse">
            <a:avLst/>
          </a:prstGeom>
          <a:noFill/>
          <a:ln w="63500">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2" name="Rounded Rectangle 11">
            <a:extLst>
              <a:ext uri="{FF2B5EF4-FFF2-40B4-BE49-F238E27FC236}">
                <a16:creationId xmlns:a16="http://schemas.microsoft.com/office/drawing/2014/main" id="{35EE6D5C-838D-634D-91DE-A4E9CB4B7C3C}"/>
              </a:ext>
            </a:extLst>
          </p:cNvPr>
          <p:cNvSpPr/>
          <p:nvPr/>
        </p:nvSpPr>
        <p:spPr>
          <a:xfrm>
            <a:off x="6055791" y="1052736"/>
            <a:ext cx="2764681" cy="4679844"/>
          </a:xfrm>
          <a:prstGeom prst="roundRect">
            <a:avLst/>
          </a:prstGeom>
          <a:solidFill>
            <a:schemeClr val="bg2">
              <a:lumMod val="7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B0F0"/>
              </a:solidFill>
            </a:endParaRPr>
          </a:p>
        </p:txBody>
      </p:sp>
      <p:sp>
        <p:nvSpPr>
          <p:cNvPr id="13" name="Oval 12">
            <a:extLst>
              <a:ext uri="{FF2B5EF4-FFF2-40B4-BE49-F238E27FC236}">
                <a16:creationId xmlns:a16="http://schemas.microsoft.com/office/drawing/2014/main" id="{753A13B2-BD55-7D48-9B79-663340B9A16B}"/>
              </a:ext>
            </a:extLst>
          </p:cNvPr>
          <p:cNvSpPr/>
          <p:nvPr/>
        </p:nvSpPr>
        <p:spPr>
          <a:xfrm>
            <a:off x="4427984" y="2836168"/>
            <a:ext cx="1224136" cy="432048"/>
          </a:xfrm>
          <a:prstGeom prst="ellipse">
            <a:avLst/>
          </a:prstGeom>
          <a:noFill/>
          <a:ln w="63500">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4" name="Oval 13">
            <a:extLst>
              <a:ext uri="{FF2B5EF4-FFF2-40B4-BE49-F238E27FC236}">
                <a16:creationId xmlns:a16="http://schemas.microsoft.com/office/drawing/2014/main" id="{F2DFD564-0803-B345-82FB-5EB255BC915C}"/>
              </a:ext>
            </a:extLst>
          </p:cNvPr>
          <p:cNvSpPr/>
          <p:nvPr/>
        </p:nvSpPr>
        <p:spPr>
          <a:xfrm>
            <a:off x="4427984" y="2988568"/>
            <a:ext cx="1224136" cy="432048"/>
          </a:xfrm>
          <a:prstGeom prst="ellipse">
            <a:avLst/>
          </a:prstGeom>
          <a:noFill/>
          <a:ln w="63500">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5" name="Oval 14">
            <a:extLst>
              <a:ext uri="{FF2B5EF4-FFF2-40B4-BE49-F238E27FC236}">
                <a16:creationId xmlns:a16="http://schemas.microsoft.com/office/drawing/2014/main" id="{D6BD30A6-93FF-CB4B-8341-6F30975ED2DD}"/>
              </a:ext>
            </a:extLst>
          </p:cNvPr>
          <p:cNvSpPr/>
          <p:nvPr/>
        </p:nvSpPr>
        <p:spPr>
          <a:xfrm>
            <a:off x="4427984" y="3140968"/>
            <a:ext cx="1224136" cy="432048"/>
          </a:xfrm>
          <a:prstGeom prst="ellipse">
            <a:avLst/>
          </a:prstGeom>
          <a:noFill/>
          <a:ln w="63500">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8" name="Rounded Rectangle 17">
            <a:extLst>
              <a:ext uri="{FF2B5EF4-FFF2-40B4-BE49-F238E27FC236}">
                <a16:creationId xmlns:a16="http://schemas.microsoft.com/office/drawing/2014/main" id="{E8D2A5C9-F539-334F-BB56-80335BE82441}"/>
              </a:ext>
            </a:extLst>
          </p:cNvPr>
          <p:cNvSpPr/>
          <p:nvPr/>
        </p:nvSpPr>
        <p:spPr>
          <a:xfrm>
            <a:off x="6864949" y="1443701"/>
            <a:ext cx="1428129" cy="648072"/>
          </a:xfrm>
          <a:prstGeom prst="roundRect">
            <a:avLst/>
          </a:prstGeom>
          <a:noFill/>
          <a:ln>
            <a:solidFill>
              <a:srgbClr val="E301E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2400" dirty="0">
                <a:solidFill>
                  <a:srgbClr val="00B0F0"/>
                </a:solidFill>
              </a:rPr>
              <a:t>Rectifier</a:t>
            </a:r>
          </a:p>
        </p:txBody>
      </p:sp>
      <p:sp>
        <p:nvSpPr>
          <p:cNvPr id="19" name="Rounded Rectangle 18">
            <a:extLst>
              <a:ext uri="{FF2B5EF4-FFF2-40B4-BE49-F238E27FC236}">
                <a16:creationId xmlns:a16="http://schemas.microsoft.com/office/drawing/2014/main" id="{0373D57F-2D85-9247-B21C-8EE5505B8ECC}"/>
              </a:ext>
            </a:extLst>
          </p:cNvPr>
          <p:cNvSpPr/>
          <p:nvPr/>
        </p:nvSpPr>
        <p:spPr>
          <a:xfrm>
            <a:off x="6672263" y="2641867"/>
            <a:ext cx="648072" cy="1008112"/>
          </a:xfrm>
          <a:prstGeom prst="roundRect">
            <a:avLst/>
          </a:prstGeom>
          <a:noFill/>
          <a:ln>
            <a:solidFill>
              <a:srgbClr val="E301E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0" name="Rounded Rectangle 19">
            <a:extLst>
              <a:ext uri="{FF2B5EF4-FFF2-40B4-BE49-F238E27FC236}">
                <a16:creationId xmlns:a16="http://schemas.microsoft.com/office/drawing/2014/main" id="{624C5ACD-83DF-6744-8020-1A21044B6A13}"/>
              </a:ext>
            </a:extLst>
          </p:cNvPr>
          <p:cNvSpPr/>
          <p:nvPr/>
        </p:nvSpPr>
        <p:spPr>
          <a:xfrm>
            <a:off x="6660232" y="4580452"/>
            <a:ext cx="1660921" cy="648072"/>
          </a:xfrm>
          <a:prstGeom prst="roundRect">
            <a:avLst/>
          </a:prstGeom>
          <a:noFill/>
          <a:ln>
            <a:solidFill>
              <a:srgbClr val="E301E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2400" dirty="0">
                <a:solidFill>
                  <a:srgbClr val="00B0F0"/>
                </a:solidFill>
              </a:rPr>
              <a:t>Controller</a:t>
            </a:r>
          </a:p>
        </p:txBody>
      </p:sp>
      <p:cxnSp>
        <p:nvCxnSpPr>
          <p:cNvPr id="22" name="Straight Connector 21">
            <a:extLst>
              <a:ext uri="{FF2B5EF4-FFF2-40B4-BE49-F238E27FC236}">
                <a16:creationId xmlns:a16="http://schemas.microsoft.com/office/drawing/2014/main" id="{E91E3D9F-EFDF-9A43-94B5-4C36D051B7C3}"/>
              </a:ext>
            </a:extLst>
          </p:cNvPr>
          <p:cNvCxnSpPr>
            <a:cxnSpLocks/>
          </p:cNvCxnSpPr>
          <p:nvPr/>
        </p:nvCxnSpPr>
        <p:spPr>
          <a:xfrm>
            <a:off x="7961113" y="2091773"/>
            <a:ext cx="0" cy="2488679"/>
          </a:xfrm>
          <a:prstGeom prst="line">
            <a:avLst/>
          </a:prstGeom>
          <a:ln w="38100">
            <a:solidFill>
              <a:srgbClr val="E301E1"/>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F0298DAC-F712-CA49-B8BD-00AEE7EF2937}"/>
              </a:ext>
            </a:extLst>
          </p:cNvPr>
          <p:cNvSpPr txBox="1"/>
          <p:nvPr/>
        </p:nvSpPr>
        <p:spPr>
          <a:xfrm>
            <a:off x="7956376" y="3145923"/>
            <a:ext cx="1296144" cy="400110"/>
          </a:xfrm>
          <a:prstGeom prst="rect">
            <a:avLst/>
          </a:prstGeom>
          <a:noFill/>
        </p:spPr>
        <p:txBody>
          <a:bodyPr wrap="square" rtlCol="0">
            <a:spAutoFit/>
          </a:bodyPr>
          <a:lstStyle/>
          <a:p>
            <a:r>
              <a:rPr lang="en-US" sz="2000" dirty="0">
                <a:solidFill>
                  <a:srgbClr val="00B0F0"/>
                </a:solidFill>
                <a:latin typeface="+mn-lt"/>
              </a:rPr>
              <a:t>Power</a:t>
            </a:r>
          </a:p>
        </p:txBody>
      </p:sp>
      <p:cxnSp>
        <p:nvCxnSpPr>
          <p:cNvPr id="25" name="Straight Connector 24">
            <a:extLst>
              <a:ext uri="{FF2B5EF4-FFF2-40B4-BE49-F238E27FC236}">
                <a16:creationId xmlns:a16="http://schemas.microsoft.com/office/drawing/2014/main" id="{78C834DB-C886-3E42-9B05-B8FBEDE90D7E}"/>
              </a:ext>
            </a:extLst>
          </p:cNvPr>
          <p:cNvCxnSpPr>
            <a:cxnSpLocks/>
          </p:cNvCxnSpPr>
          <p:nvPr/>
        </p:nvCxnSpPr>
        <p:spPr>
          <a:xfrm>
            <a:off x="5652120" y="3429000"/>
            <a:ext cx="1008112" cy="0"/>
          </a:xfrm>
          <a:prstGeom prst="line">
            <a:avLst/>
          </a:prstGeom>
          <a:ln w="63500">
            <a:solidFill>
              <a:srgbClr val="FFC000"/>
            </a:solidFill>
          </a:ln>
          <a:effectLst>
            <a:outerShdw blurRad="40000" dist="23000" dir="5400000" rotWithShape="0">
              <a:srgbClr val="000000">
                <a:alpha val="0"/>
              </a:srgbClr>
            </a:outerShdw>
          </a:effectLst>
        </p:spPr>
        <p:style>
          <a:lnRef idx="3">
            <a:schemeClr val="accent1"/>
          </a:lnRef>
          <a:fillRef idx="0">
            <a:schemeClr val="accent1"/>
          </a:fillRef>
          <a:effectRef idx="2">
            <a:schemeClr val="accent1"/>
          </a:effectRef>
          <a:fontRef idx="minor">
            <a:schemeClr val="tx1"/>
          </a:fontRef>
        </p:style>
      </p:cxnSp>
      <p:cxnSp>
        <p:nvCxnSpPr>
          <p:cNvPr id="26" name="Straight Connector 25">
            <a:extLst>
              <a:ext uri="{FF2B5EF4-FFF2-40B4-BE49-F238E27FC236}">
                <a16:creationId xmlns:a16="http://schemas.microsoft.com/office/drawing/2014/main" id="{37471FA3-ECA5-1841-A56E-247008B04D60}"/>
              </a:ext>
            </a:extLst>
          </p:cNvPr>
          <p:cNvCxnSpPr>
            <a:cxnSpLocks/>
          </p:cNvCxnSpPr>
          <p:nvPr/>
        </p:nvCxnSpPr>
        <p:spPr>
          <a:xfrm>
            <a:off x="5623743" y="2981531"/>
            <a:ext cx="1036489" cy="0"/>
          </a:xfrm>
          <a:prstGeom prst="line">
            <a:avLst/>
          </a:prstGeom>
          <a:ln w="63500">
            <a:solidFill>
              <a:srgbClr val="FFC000"/>
            </a:solidFill>
          </a:ln>
          <a:effectLst>
            <a:outerShdw blurRad="40000" dist="23000" dir="5400000" rotWithShape="0">
              <a:srgbClr val="000000">
                <a:alpha val="0"/>
              </a:srgbClr>
            </a:outerShdw>
          </a:effectLst>
        </p:spPr>
        <p:style>
          <a:lnRef idx="3">
            <a:schemeClr val="accent1"/>
          </a:lnRef>
          <a:fillRef idx="0">
            <a:schemeClr val="accent1"/>
          </a:fillRef>
          <a:effectRef idx="2">
            <a:schemeClr val="accent1"/>
          </a:effectRef>
          <a:fontRef idx="minor">
            <a:schemeClr val="tx1"/>
          </a:fontRef>
        </p:style>
      </p:cxnSp>
      <p:cxnSp>
        <p:nvCxnSpPr>
          <p:cNvPr id="30" name="Elbow Connector 29">
            <a:extLst>
              <a:ext uri="{FF2B5EF4-FFF2-40B4-BE49-F238E27FC236}">
                <a16:creationId xmlns:a16="http://schemas.microsoft.com/office/drawing/2014/main" id="{DC261AFC-E05F-9A45-A78E-FA47BF935379}"/>
              </a:ext>
            </a:extLst>
          </p:cNvPr>
          <p:cNvCxnSpPr>
            <a:cxnSpLocks/>
            <a:stCxn id="18" idx="1"/>
          </p:cNvCxnSpPr>
          <p:nvPr/>
        </p:nvCxnSpPr>
        <p:spPr>
          <a:xfrm rot="10800000" flipV="1">
            <a:off x="6240215" y="1767737"/>
            <a:ext cx="624734" cy="1213794"/>
          </a:xfrm>
          <a:prstGeom prst="bentConnector2">
            <a:avLst/>
          </a:prstGeom>
          <a:ln w="38100">
            <a:solidFill>
              <a:srgbClr val="E301E1"/>
            </a:solidFill>
          </a:ln>
        </p:spPr>
        <p:style>
          <a:lnRef idx="1">
            <a:schemeClr val="accent1"/>
          </a:lnRef>
          <a:fillRef idx="0">
            <a:schemeClr val="accent1"/>
          </a:fillRef>
          <a:effectRef idx="0">
            <a:schemeClr val="accent1"/>
          </a:effectRef>
          <a:fontRef idx="minor">
            <a:schemeClr val="tx1"/>
          </a:fontRef>
        </p:style>
      </p:cxnSp>
      <p:cxnSp>
        <p:nvCxnSpPr>
          <p:cNvPr id="32" name="Elbow Connector 31">
            <a:extLst>
              <a:ext uri="{FF2B5EF4-FFF2-40B4-BE49-F238E27FC236}">
                <a16:creationId xmlns:a16="http://schemas.microsoft.com/office/drawing/2014/main" id="{882F03A6-381E-534A-83D9-912F9F0E5387}"/>
              </a:ext>
            </a:extLst>
          </p:cNvPr>
          <p:cNvCxnSpPr>
            <a:cxnSpLocks/>
          </p:cNvCxnSpPr>
          <p:nvPr/>
        </p:nvCxnSpPr>
        <p:spPr>
          <a:xfrm rot="16200000" flipH="1">
            <a:off x="6806439" y="3662884"/>
            <a:ext cx="1439485" cy="395650"/>
          </a:xfrm>
          <a:prstGeom prst="bentConnector3">
            <a:avLst>
              <a:gd name="adj1" fmla="val -634"/>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7" name="Elbow Connector 36">
            <a:extLst>
              <a:ext uri="{FF2B5EF4-FFF2-40B4-BE49-F238E27FC236}">
                <a16:creationId xmlns:a16="http://schemas.microsoft.com/office/drawing/2014/main" id="{0B11D0DA-F769-7947-B032-178D3AB58548}"/>
              </a:ext>
            </a:extLst>
          </p:cNvPr>
          <p:cNvCxnSpPr>
            <a:cxnSpLocks/>
            <a:endCxn id="20" idx="1"/>
          </p:cNvCxnSpPr>
          <p:nvPr/>
        </p:nvCxnSpPr>
        <p:spPr>
          <a:xfrm rot="16200000" flipH="1">
            <a:off x="5774508" y="4018764"/>
            <a:ext cx="1467102" cy="304345"/>
          </a:xfrm>
          <a:prstGeom prst="bentConnector2">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D65A88DF-291B-3F49-8D11-EA2957B15BCC}"/>
              </a:ext>
            </a:extLst>
          </p:cNvPr>
          <p:cNvSpPr txBox="1"/>
          <p:nvPr/>
        </p:nvSpPr>
        <p:spPr>
          <a:xfrm>
            <a:off x="6637811" y="3630614"/>
            <a:ext cx="886517" cy="400110"/>
          </a:xfrm>
          <a:prstGeom prst="rect">
            <a:avLst/>
          </a:prstGeom>
          <a:noFill/>
        </p:spPr>
        <p:txBody>
          <a:bodyPr wrap="square" rtlCol="0">
            <a:spAutoFit/>
          </a:bodyPr>
          <a:lstStyle/>
          <a:p>
            <a:r>
              <a:rPr lang="en-US" sz="2000" dirty="0">
                <a:solidFill>
                  <a:srgbClr val="00B0F0"/>
                </a:solidFill>
                <a:latin typeface="+mn-lt"/>
              </a:rPr>
              <a:t>Load</a:t>
            </a:r>
          </a:p>
        </p:txBody>
      </p:sp>
      <p:cxnSp>
        <p:nvCxnSpPr>
          <p:cNvPr id="41" name="Straight Connector 40">
            <a:extLst>
              <a:ext uri="{FF2B5EF4-FFF2-40B4-BE49-F238E27FC236}">
                <a16:creationId xmlns:a16="http://schemas.microsoft.com/office/drawing/2014/main" id="{07E19C02-C0C9-A743-BBB7-CDAAA20DC164}"/>
              </a:ext>
            </a:extLst>
          </p:cNvPr>
          <p:cNvCxnSpPr>
            <a:cxnSpLocks/>
          </p:cNvCxnSpPr>
          <p:nvPr/>
        </p:nvCxnSpPr>
        <p:spPr>
          <a:xfrm>
            <a:off x="6948264" y="2615437"/>
            <a:ext cx="0" cy="320040"/>
          </a:xfrm>
          <a:prstGeom prst="line">
            <a:avLst/>
          </a:prstGeom>
          <a:ln w="38100">
            <a:solidFill>
              <a:srgbClr val="E301E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4EE1BEB8-4399-C34A-ACDB-3FA15007D038}"/>
              </a:ext>
            </a:extLst>
          </p:cNvPr>
          <p:cNvCxnSpPr>
            <a:cxnSpLocks/>
          </p:cNvCxnSpPr>
          <p:nvPr/>
        </p:nvCxnSpPr>
        <p:spPr>
          <a:xfrm>
            <a:off x="6948264" y="3370704"/>
            <a:ext cx="0" cy="274320"/>
          </a:xfrm>
          <a:prstGeom prst="line">
            <a:avLst/>
          </a:prstGeom>
          <a:ln w="38100">
            <a:solidFill>
              <a:srgbClr val="E301E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AA6F992-ED58-5240-967F-802E80AB7A5E}"/>
              </a:ext>
            </a:extLst>
          </p:cNvPr>
          <p:cNvCxnSpPr>
            <a:cxnSpLocks/>
          </p:cNvCxnSpPr>
          <p:nvPr/>
        </p:nvCxnSpPr>
        <p:spPr>
          <a:xfrm>
            <a:off x="6948264" y="2935477"/>
            <a:ext cx="153491" cy="435227"/>
          </a:xfrm>
          <a:prstGeom prst="line">
            <a:avLst/>
          </a:prstGeom>
          <a:ln w="38100">
            <a:solidFill>
              <a:srgbClr val="E301E1"/>
            </a:solidFill>
          </a:ln>
        </p:spPr>
        <p:style>
          <a:lnRef idx="1">
            <a:schemeClr val="accent1"/>
          </a:lnRef>
          <a:fillRef idx="0">
            <a:schemeClr val="accent1"/>
          </a:fillRef>
          <a:effectRef idx="0">
            <a:schemeClr val="accent1"/>
          </a:effectRef>
          <a:fontRef idx="minor">
            <a:schemeClr val="tx1"/>
          </a:fontRef>
        </p:style>
      </p:cxnSp>
      <p:sp>
        <p:nvSpPr>
          <p:cNvPr id="47" name="Oval 46">
            <a:extLst>
              <a:ext uri="{FF2B5EF4-FFF2-40B4-BE49-F238E27FC236}">
                <a16:creationId xmlns:a16="http://schemas.microsoft.com/office/drawing/2014/main" id="{B5E19290-F842-C845-B233-5D134ED9C33C}"/>
              </a:ext>
            </a:extLst>
          </p:cNvPr>
          <p:cNvSpPr/>
          <p:nvPr/>
        </p:nvSpPr>
        <p:spPr>
          <a:xfrm>
            <a:off x="2915816" y="2636912"/>
            <a:ext cx="496730" cy="1152128"/>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9C15BC55-CE09-2F46-B360-BF39F03A8C0D}"/>
              </a:ext>
            </a:extLst>
          </p:cNvPr>
          <p:cNvSpPr>
            <a:spLocks noChangeAspect="1"/>
          </p:cNvSpPr>
          <p:nvPr/>
        </p:nvSpPr>
        <p:spPr>
          <a:xfrm>
            <a:off x="2915816" y="2131774"/>
            <a:ext cx="806329" cy="2017306"/>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B9DA6228-52FC-584A-8BB2-BA1D62D18816}"/>
              </a:ext>
            </a:extLst>
          </p:cNvPr>
          <p:cNvSpPr>
            <a:spLocks noChangeAspect="1"/>
          </p:cNvSpPr>
          <p:nvPr/>
        </p:nvSpPr>
        <p:spPr>
          <a:xfrm>
            <a:off x="2915816" y="1866637"/>
            <a:ext cx="1180204" cy="2498467"/>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4E126B02-6D1C-CE41-A4A6-7056D6629682}"/>
              </a:ext>
            </a:extLst>
          </p:cNvPr>
          <p:cNvSpPr>
            <a:spLocks noChangeAspect="1"/>
          </p:cNvSpPr>
          <p:nvPr/>
        </p:nvSpPr>
        <p:spPr>
          <a:xfrm>
            <a:off x="2912716" y="1626265"/>
            <a:ext cx="1482154" cy="2882855"/>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FEDEBBBA-054C-EB43-8E12-EBC68CD42337}"/>
              </a:ext>
            </a:extLst>
          </p:cNvPr>
          <p:cNvSpPr>
            <a:spLocks noChangeAspect="1"/>
          </p:cNvSpPr>
          <p:nvPr/>
        </p:nvSpPr>
        <p:spPr>
          <a:xfrm>
            <a:off x="2904811" y="1340768"/>
            <a:ext cx="1790154" cy="3481927"/>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DFA8D781-CC5E-D541-B6B2-6C411E7B5CB1}"/>
              </a:ext>
            </a:extLst>
          </p:cNvPr>
          <p:cNvSpPr txBox="1"/>
          <p:nvPr/>
        </p:nvSpPr>
        <p:spPr>
          <a:xfrm>
            <a:off x="6007328" y="4221088"/>
            <a:ext cx="886517" cy="400110"/>
          </a:xfrm>
          <a:prstGeom prst="rect">
            <a:avLst/>
          </a:prstGeom>
          <a:noFill/>
        </p:spPr>
        <p:txBody>
          <a:bodyPr wrap="square" rtlCol="0">
            <a:spAutoFit/>
          </a:bodyPr>
          <a:lstStyle/>
          <a:p>
            <a:r>
              <a:rPr lang="en-US" sz="2000" dirty="0">
                <a:solidFill>
                  <a:srgbClr val="00B0F0"/>
                </a:solidFill>
                <a:latin typeface="+mn-lt"/>
              </a:rPr>
              <a:t>Clock</a:t>
            </a:r>
          </a:p>
        </p:txBody>
      </p:sp>
    </p:spTree>
    <p:extLst>
      <p:ext uri="{BB962C8B-B14F-4D97-AF65-F5344CB8AC3E}">
        <p14:creationId xmlns:p14="http://schemas.microsoft.com/office/powerpoint/2010/main" val="69131986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400"/>
                                  </p:stCondLst>
                                  <p:childTnLst>
                                    <p:set>
                                      <p:cBhvr>
                                        <p:cTn id="9" dur="1" fill="hold">
                                          <p:stCondLst>
                                            <p:cond delay="0"/>
                                          </p:stCondLst>
                                        </p:cTn>
                                        <p:tgtEl>
                                          <p:spTgt spid="49"/>
                                        </p:tgtEl>
                                        <p:attrNameLst>
                                          <p:attrName>style.visibility</p:attrName>
                                        </p:attrNameLst>
                                      </p:cBhvr>
                                      <p:to>
                                        <p:strVal val="visible"/>
                                      </p:to>
                                    </p:set>
                                  </p:childTnLst>
                                </p:cTn>
                              </p:par>
                            </p:childTnLst>
                          </p:cTn>
                        </p:par>
                        <p:par>
                          <p:cTn id="10" fill="hold">
                            <p:stCondLst>
                              <p:cond delay="400"/>
                            </p:stCondLst>
                            <p:childTnLst>
                              <p:par>
                                <p:cTn id="11" presetID="1" presetClass="entr" presetSubtype="0" fill="hold" grpId="0" nodeType="afterEffect">
                                  <p:stCondLst>
                                    <p:cond delay="400"/>
                                  </p:stCondLst>
                                  <p:childTnLst>
                                    <p:set>
                                      <p:cBhvr>
                                        <p:cTn id="12" dur="1" fill="hold">
                                          <p:stCondLst>
                                            <p:cond delay="0"/>
                                          </p:stCondLst>
                                        </p:cTn>
                                        <p:tgtEl>
                                          <p:spTgt spid="52"/>
                                        </p:tgtEl>
                                        <p:attrNameLst>
                                          <p:attrName>style.visibility</p:attrName>
                                        </p:attrNameLst>
                                      </p:cBhvr>
                                      <p:to>
                                        <p:strVal val="visible"/>
                                      </p:to>
                                    </p:set>
                                  </p:childTnLst>
                                </p:cTn>
                              </p:par>
                            </p:childTnLst>
                          </p:cTn>
                        </p:par>
                        <p:par>
                          <p:cTn id="13" fill="hold">
                            <p:stCondLst>
                              <p:cond delay="800"/>
                            </p:stCondLst>
                            <p:childTnLst>
                              <p:par>
                                <p:cTn id="14" presetID="1" presetClass="entr" presetSubtype="0" fill="hold" grpId="0" nodeType="afterEffect">
                                  <p:stCondLst>
                                    <p:cond delay="400"/>
                                  </p:stCondLst>
                                  <p:childTnLst>
                                    <p:set>
                                      <p:cBhvr>
                                        <p:cTn id="15" dur="1" fill="hold">
                                          <p:stCondLst>
                                            <p:cond delay="0"/>
                                          </p:stCondLst>
                                        </p:cTn>
                                        <p:tgtEl>
                                          <p:spTgt spid="53"/>
                                        </p:tgtEl>
                                        <p:attrNameLst>
                                          <p:attrName>style.visibility</p:attrName>
                                        </p:attrNameLst>
                                      </p:cBhvr>
                                      <p:to>
                                        <p:strVal val="visible"/>
                                      </p:to>
                                    </p:set>
                                  </p:childTnLst>
                                </p:cTn>
                              </p:par>
                            </p:childTnLst>
                          </p:cTn>
                        </p:par>
                        <p:par>
                          <p:cTn id="16" fill="hold">
                            <p:stCondLst>
                              <p:cond delay="1200"/>
                            </p:stCondLst>
                            <p:childTnLst>
                              <p:par>
                                <p:cTn id="17" presetID="1" presetClass="entr" presetSubtype="0" fill="hold" grpId="0" nodeType="afterEffect">
                                  <p:stCondLst>
                                    <p:cond delay="400"/>
                                  </p:stCondLst>
                                  <p:childTnLst>
                                    <p:set>
                                      <p:cBhvr>
                                        <p:cTn id="18"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49" grpId="0" animBg="1"/>
      <p:bldP spid="52" grpId="0" animBg="1"/>
      <p:bldP spid="53" grpId="0" animBg="1"/>
      <p:bldP spid="5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Implementation in our project</a:t>
            </a:r>
            <a:endParaRPr lang="de-DE" dirty="0"/>
          </a:p>
        </p:txBody>
      </p:sp>
      <p:sp>
        <p:nvSpPr>
          <p:cNvPr id="3" name="Content Placeholder 2"/>
          <p:cNvSpPr>
            <a:spLocks noGrp="1"/>
          </p:cNvSpPr>
          <p:nvPr>
            <p:ph idx="1"/>
          </p:nvPr>
        </p:nvSpPr>
        <p:spPr>
          <a:xfrm>
            <a:off x="2915816" y="1341438"/>
            <a:ext cx="3630326" cy="4683125"/>
          </a:xfrm>
        </p:spPr>
        <p:txBody>
          <a:bodyPr/>
          <a:lstStyle/>
          <a:p>
            <a:pPr marL="0" indent="0">
              <a:buNone/>
            </a:pPr>
            <a:r>
              <a:rPr lang="en-GB" b="1" dirty="0">
                <a:solidFill>
                  <a:srgbClr val="00B050"/>
                </a:solidFill>
              </a:rPr>
              <a:t>System 2</a:t>
            </a:r>
          </a:p>
          <a:p>
            <a:pPr marL="0" indent="0">
              <a:buNone/>
            </a:pPr>
            <a:r>
              <a:rPr lang="en-GB" dirty="0"/>
              <a:t>1 reader at robot</a:t>
            </a:r>
          </a:p>
          <a:p>
            <a:pPr marL="0" indent="0">
              <a:buNone/>
            </a:pPr>
            <a:r>
              <a:rPr lang="en-GB" dirty="0"/>
              <a:t>many passive tags</a:t>
            </a:r>
          </a:p>
        </p:txBody>
      </p:sp>
      <p:sp>
        <p:nvSpPr>
          <p:cNvPr id="4" name="Date Placeholder 3"/>
          <p:cNvSpPr>
            <a:spLocks noGrp="1"/>
          </p:cNvSpPr>
          <p:nvPr>
            <p:ph type="dt" sz="half" idx="10"/>
          </p:nvPr>
        </p:nvSpPr>
        <p:spPr/>
        <p:txBody>
          <a:bodyPr/>
          <a:lstStyle/>
          <a:p>
            <a:fld id="{4B94FBF6-B6D4-4A60-89A2-A8869DBF6FA6}" type="slidenum">
              <a:rPr lang="de-DE" smtClean="0"/>
              <a:pPr/>
              <a:t>18</a:t>
            </a:fld>
            <a:endParaRPr lang="de-DE"/>
          </a:p>
        </p:txBody>
      </p:sp>
      <p:grpSp>
        <p:nvGrpSpPr>
          <p:cNvPr id="46" name="Gruppieren 45">
            <a:extLst>
              <a:ext uri="{FF2B5EF4-FFF2-40B4-BE49-F238E27FC236}">
                <a16:creationId xmlns:a16="http://schemas.microsoft.com/office/drawing/2014/main" id="{0104171C-5762-4F45-8284-3AD1F5394681}"/>
              </a:ext>
            </a:extLst>
          </p:cNvPr>
          <p:cNvGrpSpPr/>
          <p:nvPr/>
        </p:nvGrpSpPr>
        <p:grpSpPr>
          <a:xfrm>
            <a:off x="2915816" y="2852936"/>
            <a:ext cx="3621732" cy="3008338"/>
            <a:chOff x="4997737" y="2852936"/>
            <a:chExt cx="3621732" cy="3008338"/>
          </a:xfrm>
        </p:grpSpPr>
        <p:sp>
          <p:nvSpPr>
            <p:cNvPr id="15" name="Rechteck 14">
              <a:extLst>
                <a:ext uri="{FF2B5EF4-FFF2-40B4-BE49-F238E27FC236}">
                  <a16:creationId xmlns:a16="http://schemas.microsoft.com/office/drawing/2014/main" id="{8C90B783-B4BE-41EC-971E-CACF22F39532}"/>
                </a:ext>
              </a:extLst>
            </p:cNvPr>
            <p:cNvSpPr/>
            <p:nvPr/>
          </p:nvSpPr>
          <p:spPr>
            <a:xfrm>
              <a:off x="4997737" y="2852936"/>
              <a:ext cx="3621732" cy="30083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aute 15">
              <a:extLst>
                <a:ext uri="{FF2B5EF4-FFF2-40B4-BE49-F238E27FC236}">
                  <a16:creationId xmlns:a16="http://schemas.microsoft.com/office/drawing/2014/main" id="{8839C865-BDCB-4D14-8790-D280FC6CDC28}"/>
                </a:ext>
              </a:extLst>
            </p:cNvPr>
            <p:cNvSpPr/>
            <p:nvPr/>
          </p:nvSpPr>
          <p:spPr>
            <a:xfrm>
              <a:off x="5017989" y="2852936"/>
              <a:ext cx="3601480" cy="3008338"/>
            </a:xfrm>
            <a:prstGeom prst="diamond">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grpSp>
          <p:nvGrpSpPr>
            <p:cNvPr id="25" name="Gruppieren 24">
              <a:extLst>
                <a:ext uri="{FF2B5EF4-FFF2-40B4-BE49-F238E27FC236}">
                  <a16:creationId xmlns:a16="http://schemas.microsoft.com/office/drawing/2014/main" id="{F3CAA82A-2BEE-4BFD-B16E-50C011AAD481}"/>
                </a:ext>
              </a:extLst>
            </p:cNvPr>
            <p:cNvGrpSpPr/>
            <p:nvPr/>
          </p:nvGrpSpPr>
          <p:grpSpPr>
            <a:xfrm>
              <a:off x="5378029" y="3211588"/>
              <a:ext cx="219584" cy="2466129"/>
              <a:chOff x="5309679" y="3211588"/>
              <a:chExt cx="219584" cy="2466129"/>
            </a:xfrm>
          </p:grpSpPr>
          <p:sp>
            <p:nvSpPr>
              <p:cNvPr id="21" name="Sechseck 20">
                <a:extLst>
                  <a:ext uri="{FF2B5EF4-FFF2-40B4-BE49-F238E27FC236}">
                    <a16:creationId xmlns:a16="http://schemas.microsoft.com/office/drawing/2014/main" id="{FC24ADA0-F539-4CF3-A201-6F6957E16DEC}"/>
                  </a:ext>
                </a:extLst>
              </p:cNvPr>
              <p:cNvSpPr/>
              <p:nvPr/>
            </p:nvSpPr>
            <p:spPr>
              <a:xfrm>
                <a:off x="5313239" y="3211588"/>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2" name="Sechseck 21">
                <a:extLst>
                  <a:ext uri="{FF2B5EF4-FFF2-40B4-BE49-F238E27FC236}">
                    <a16:creationId xmlns:a16="http://schemas.microsoft.com/office/drawing/2014/main" id="{1E712670-A520-4622-B62B-422C7A50CC65}"/>
                  </a:ext>
                </a:extLst>
              </p:cNvPr>
              <p:cNvSpPr/>
              <p:nvPr/>
            </p:nvSpPr>
            <p:spPr>
              <a:xfrm>
                <a:off x="5313239" y="3878930"/>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3" name="Sechseck 22">
                <a:extLst>
                  <a:ext uri="{FF2B5EF4-FFF2-40B4-BE49-F238E27FC236}">
                    <a16:creationId xmlns:a16="http://schemas.microsoft.com/office/drawing/2014/main" id="{09C7AE34-0593-413F-A271-05C460C10860}"/>
                  </a:ext>
                </a:extLst>
              </p:cNvPr>
              <p:cNvSpPr/>
              <p:nvPr/>
            </p:nvSpPr>
            <p:spPr>
              <a:xfrm>
                <a:off x="5309679" y="4697338"/>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4" name="Sechseck 23">
                <a:extLst>
                  <a:ext uri="{FF2B5EF4-FFF2-40B4-BE49-F238E27FC236}">
                    <a16:creationId xmlns:a16="http://schemas.microsoft.com/office/drawing/2014/main" id="{54F81B41-BEF4-4656-9309-C3131D81DD74}"/>
                  </a:ext>
                </a:extLst>
              </p:cNvPr>
              <p:cNvSpPr/>
              <p:nvPr/>
            </p:nvSpPr>
            <p:spPr>
              <a:xfrm>
                <a:off x="5309679" y="5461693"/>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grpSp>
        <p:grpSp>
          <p:nvGrpSpPr>
            <p:cNvPr id="26" name="Gruppieren 25">
              <a:extLst>
                <a:ext uri="{FF2B5EF4-FFF2-40B4-BE49-F238E27FC236}">
                  <a16:creationId xmlns:a16="http://schemas.microsoft.com/office/drawing/2014/main" id="{592E6800-2460-4D7E-B121-03843E25919D}"/>
                </a:ext>
              </a:extLst>
            </p:cNvPr>
            <p:cNvGrpSpPr/>
            <p:nvPr/>
          </p:nvGrpSpPr>
          <p:grpSpPr>
            <a:xfrm>
              <a:off x="6041703" y="3200502"/>
              <a:ext cx="219584" cy="2466129"/>
              <a:chOff x="5309679" y="3211588"/>
              <a:chExt cx="219584" cy="2466129"/>
            </a:xfrm>
          </p:grpSpPr>
          <p:sp>
            <p:nvSpPr>
              <p:cNvPr id="27" name="Sechseck 26">
                <a:extLst>
                  <a:ext uri="{FF2B5EF4-FFF2-40B4-BE49-F238E27FC236}">
                    <a16:creationId xmlns:a16="http://schemas.microsoft.com/office/drawing/2014/main" id="{94870C8B-D8CF-430D-A472-ED6344AB72FA}"/>
                  </a:ext>
                </a:extLst>
              </p:cNvPr>
              <p:cNvSpPr/>
              <p:nvPr/>
            </p:nvSpPr>
            <p:spPr>
              <a:xfrm>
                <a:off x="5313239" y="3211588"/>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8" name="Sechseck 27">
                <a:extLst>
                  <a:ext uri="{FF2B5EF4-FFF2-40B4-BE49-F238E27FC236}">
                    <a16:creationId xmlns:a16="http://schemas.microsoft.com/office/drawing/2014/main" id="{BC660CD8-8CA3-4638-906F-97BBD85C737C}"/>
                  </a:ext>
                </a:extLst>
              </p:cNvPr>
              <p:cNvSpPr/>
              <p:nvPr/>
            </p:nvSpPr>
            <p:spPr>
              <a:xfrm>
                <a:off x="5313239" y="3878930"/>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9" name="Sechseck 28">
                <a:extLst>
                  <a:ext uri="{FF2B5EF4-FFF2-40B4-BE49-F238E27FC236}">
                    <a16:creationId xmlns:a16="http://schemas.microsoft.com/office/drawing/2014/main" id="{AE2E920E-5A49-4D11-817C-5C871C9820F6}"/>
                  </a:ext>
                </a:extLst>
              </p:cNvPr>
              <p:cNvSpPr/>
              <p:nvPr/>
            </p:nvSpPr>
            <p:spPr>
              <a:xfrm>
                <a:off x="5309679" y="4697338"/>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30" name="Sechseck 29">
                <a:extLst>
                  <a:ext uri="{FF2B5EF4-FFF2-40B4-BE49-F238E27FC236}">
                    <a16:creationId xmlns:a16="http://schemas.microsoft.com/office/drawing/2014/main" id="{36AF9688-54B7-4AED-ADAB-A6F98B849C42}"/>
                  </a:ext>
                </a:extLst>
              </p:cNvPr>
              <p:cNvSpPr/>
              <p:nvPr/>
            </p:nvSpPr>
            <p:spPr>
              <a:xfrm>
                <a:off x="5309679" y="5461693"/>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grpSp>
        <p:grpSp>
          <p:nvGrpSpPr>
            <p:cNvPr id="31" name="Gruppieren 30">
              <a:extLst>
                <a:ext uri="{FF2B5EF4-FFF2-40B4-BE49-F238E27FC236}">
                  <a16:creationId xmlns:a16="http://schemas.microsoft.com/office/drawing/2014/main" id="{9D8FEB0A-8A43-4A9B-9FE9-C8C9F76C193C}"/>
                </a:ext>
              </a:extLst>
            </p:cNvPr>
            <p:cNvGrpSpPr/>
            <p:nvPr/>
          </p:nvGrpSpPr>
          <p:grpSpPr>
            <a:xfrm>
              <a:off x="6708937" y="3211588"/>
              <a:ext cx="219584" cy="2466129"/>
              <a:chOff x="5309679" y="3211588"/>
              <a:chExt cx="219584" cy="2466129"/>
            </a:xfrm>
          </p:grpSpPr>
          <p:sp>
            <p:nvSpPr>
              <p:cNvPr id="32" name="Sechseck 31">
                <a:extLst>
                  <a:ext uri="{FF2B5EF4-FFF2-40B4-BE49-F238E27FC236}">
                    <a16:creationId xmlns:a16="http://schemas.microsoft.com/office/drawing/2014/main" id="{535AD73C-1E16-4E45-AB05-5BA979A14F1E}"/>
                  </a:ext>
                </a:extLst>
              </p:cNvPr>
              <p:cNvSpPr/>
              <p:nvPr/>
            </p:nvSpPr>
            <p:spPr>
              <a:xfrm>
                <a:off x="5313239" y="3211588"/>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33" name="Sechseck 32">
                <a:extLst>
                  <a:ext uri="{FF2B5EF4-FFF2-40B4-BE49-F238E27FC236}">
                    <a16:creationId xmlns:a16="http://schemas.microsoft.com/office/drawing/2014/main" id="{55E7A550-4AA3-4FDC-869B-2DACECC22662}"/>
                  </a:ext>
                </a:extLst>
              </p:cNvPr>
              <p:cNvSpPr/>
              <p:nvPr/>
            </p:nvSpPr>
            <p:spPr>
              <a:xfrm>
                <a:off x="5313239" y="3878930"/>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34" name="Sechseck 33">
                <a:extLst>
                  <a:ext uri="{FF2B5EF4-FFF2-40B4-BE49-F238E27FC236}">
                    <a16:creationId xmlns:a16="http://schemas.microsoft.com/office/drawing/2014/main" id="{A4B9589C-2AE5-4F71-BC44-358C238E99CC}"/>
                  </a:ext>
                </a:extLst>
              </p:cNvPr>
              <p:cNvSpPr/>
              <p:nvPr/>
            </p:nvSpPr>
            <p:spPr>
              <a:xfrm>
                <a:off x="5309679" y="4697338"/>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35" name="Sechseck 34">
                <a:extLst>
                  <a:ext uri="{FF2B5EF4-FFF2-40B4-BE49-F238E27FC236}">
                    <a16:creationId xmlns:a16="http://schemas.microsoft.com/office/drawing/2014/main" id="{D4DEE8AE-EB7C-4D9A-8477-DF2400930B3F}"/>
                  </a:ext>
                </a:extLst>
              </p:cNvPr>
              <p:cNvSpPr/>
              <p:nvPr/>
            </p:nvSpPr>
            <p:spPr>
              <a:xfrm>
                <a:off x="5309679" y="5461693"/>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grpSp>
        <p:grpSp>
          <p:nvGrpSpPr>
            <p:cNvPr id="36" name="Gruppieren 35">
              <a:extLst>
                <a:ext uri="{FF2B5EF4-FFF2-40B4-BE49-F238E27FC236}">
                  <a16:creationId xmlns:a16="http://schemas.microsoft.com/office/drawing/2014/main" id="{EFAD0FE9-7229-419E-846A-0AE6B8A0005E}"/>
                </a:ext>
              </a:extLst>
            </p:cNvPr>
            <p:cNvGrpSpPr/>
            <p:nvPr/>
          </p:nvGrpSpPr>
          <p:grpSpPr>
            <a:xfrm>
              <a:off x="7405765" y="3198092"/>
              <a:ext cx="219584" cy="2466129"/>
              <a:chOff x="5309679" y="3211588"/>
              <a:chExt cx="219584" cy="2466129"/>
            </a:xfrm>
          </p:grpSpPr>
          <p:sp>
            <p:nvSpPr>
              <p:cNvPr id="37" name="Sechseck 36">
                <a:extLst>
                  <a:ext uri="{FF2B5EF4-FFF2-40B4-BE49-F238E27FC236}">
                    <a16:creationId xmlns:a16="http://schemas.microsoft.com/office/drawing/2014/main" id="{FB2101D7-C4BA-4F85-89A7-CD4273A5D36D}"/>
                  </a:ext>
                </a:extLst>
              </p:cNvPr>
              <p:cNvSpPr/>
              <p:nvPr/>
            </p:nvSpPr>
            <p:spPr>
              <a:xfrm>
                <a:off x="5313239" y="3211588"/>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38" name="Sechseck 37">
                <a:extLst>
                  <a:ext uri="{FF2B5EF4-FFF2-40B4-BE49-F238E27FC236}">
                    <a16:creationId xmlns:a16="http://schemas.microsoft.com/office/drawing/2014/main" id="{0484C5B0-684B-4CBF-A783-EE769C65B8DA}"/>
                  </a:ext>
                </a:extLst>
              </p:cNvPr>
              <p:cNvSpPr/>
              <p:nvPr/>
            </p:nvSpPr>
            <p:spPr>
              <a:xfrm>
                <a:off x="5313239" y="3878930"/>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39" name="Sechseck 38">
                <a:extLst>
                  <a:ext uri="{FF2B5EF4-FFF2-40B4-BE49-F238E27FC236}">
                    <a16:creationId xmlns:a16="http://schemas.microsoft.com/office/drawing/2014/main" id="{FAD258E8-64FB-43C8-8653-F51E867A338C}"/>
                  </a:ext>
                </a:extLst>
              </p:cNvPr>
              <p:cNvSpPr/>
              <p:nvPr/>
            </p:nvSpPr>
            <p:spPr>
              <a:xfrm>
                <a:off x="5309679" y="4697338"/>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40" name="Sechseck 39">
                <a:extLst>
                  <a:ext uri="{FF2B5EF4-FFF2-40B4-BE49-F238E27FC236}">
                    <a16:creationId xmlns:a16="http://schemas.microsoft.com/office/drawing/2014/main" id="{79FB2126-36B0-4759-BE73-727B8DEF2C8E}"/>
                  </a:ext>
                </a:extLst>
              </p:cNvPr>
              <p:cNvSpPr/>
              <p:nvPr/>
            </p:nvSpPr>
            <p:spPr>
              <a:xfrm>
                <a:off x="5309679" y="5461693"/>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grpSp>
        <p:grpSp>
          <p:nvGrpSpPr>
            <p:cNvPr id="41" name="Gruppieren 40">
              <a:extLst>
                <a:ext uri="{FF2B5EF4-FFF2-40B4-BE49-F238E27FC236}">
                  <a16:creationId xmlns:a16="http://schemas.microsoft.com/office/drawing/2014/main" id="{5916DF85-297E-4B6F-B29B-6B0B20F62EE7}"/>
                </a:ext>
              </a:extLst>
            </p:cNvPr>
            <p:cNvGrpSpPr/>
            <p:nvPr/>
          </p:nvGrpSpPr>
          <p:grpSpPr>
            <a:xfrm>
              <a:off x="8034365" y="3175584"/>
              <a:ext cx="219584" cy="2466129"/>
              <a:chOff x="5309679" y="3211588"/>
              <a:chExt cx="219584" cy="2466129"/>
            </a:xfrm>
          </p:grpSpPr>
          <p:sp>
            <p:nvSpPr>
              <p:cNvPr id="42" name="Sechseck 41">
                <a:extLst>
                  <a:ext uri="{FF2B5EF4-FFF2-40B4-BE49-F238E27FC236}">
                    <a16:creationId xmlns:a16="http://schemas.microsoft.com/office/drawing/2014/main" id="{1735F629-6D5E-4DFD-867F-94C7D8FF2AA0}"/>
                  </a:ext>
                </a:extLst>
              </p:cNvPr>
              <p:cNvSpPr/>
              <p:nvPr/>
            </p:nvSpPr>
            <p:spPr>
              <a:xfrm>
                <a:off x="5313239" y="3211588"/>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43" name="Sechseck 42">
                <a:extLst>
                  <a:ext uri="{FF2B5EF4-FFF2-40B4-BE49-F238E27FC236}">
                    <a16:creationId xmlns:a16="http://schemas.microsoft.com/office/drawing/2014/main" id="{5ADB1788-302C-4E96-A78D-553F306E90CC}"/>
                  </a:ext>
                </a:extLst>
              </p:cNvPr>
              <p:cNvSpPr/>
              <p:nvPr/>
            </p:nvSpPr>
            <p:spPr>
              <a:xfrm>
                <a:off x="5313239" y="3878930"/>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44" name="Sechseck 43">
                <a:extLst>
                  <a:ext uri="{FF2B5EF4-FFF2-40B4-BE49-F238E27FC236}">
                    <a16:creationId xmlns:a16="http://schemas.microsoft.com/office/drawing/2014/main" id="{5F6A0EAA-C362-4F3A-AD9C-0A68C1B3C232}"/>
                  </a:ext>
                </a:extLst>
              </p:cNvPr>
              <p:cNvSpPr/>
              <p:nvPr/>
            </p:nvSpPr>
            <p:spPr>
              <a:xfrm>
                <a:off x="5309679" y="4697338"/>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45" name="Sechseck 44">
                <a:extLst>
                  <a:ext uri="{FF2B5EF4-FFF2-40B4-BE49-F238E27FC236}">
                    <a16:creationId xmlns:a16="http://schemas.microsoft.com/office/drawing/2014/main" id="{F47FCF93-4832-4900-9FE9-3068BCD8CC46}"/>
                  </a:ext>
                </a:extLst>
              </p:cNvPr>
              <p:cNvSpPr/>
              <p:nvPr/>
            </p:nvSpPr>
            <p:spPr>
              <a:xfrm>
                <a:off x="5309679" y="5461693"/>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grpSp>
        <p:sp>
          <p:nvSpPr>
            <p:cNvPr id="20" name="Flussdiagramm: Zusammenführung 19">
              <a:extLst>
                <a:ext uri="{FF2B5EF4-FFF2-40B4-BE49-F238E27FC236}">
                  <a16:creationId xmlns:a16="http://schemas.microsoft.com/office/drawing/2014/main" id="{ABF814BE-B01F-4140-A8AF-2326CE1B4348}"/>
                </a:ext>
              </a:extLst>
            </p:cNvPr>
            <p:cNvSpPr/>
            <p:nvPr/>
          </p:nvSpPr>
          <p:spPr>
            <a:xfrm>
              <a:off x="6653921" y="3273524"/>
              <a:ext cx="576064" cy="576064"/>
            </a:xfrm>
            <a:prstGeom prst="flowChartSummingJunction">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en-GB"/>
            </a:p>
          </p:txBody>
        </p:sp>
        <p:sp>
          <p:nvSpPr>
            <p:cNvPr id="18" name="Flussdiagramm: Verbinder 17">
              <a:extLst>
                <a:ext uri="{FF2B5EF4-FFF2-40B4-BE49-F238E27FC236}">
                  <a16:creationId xmlns:a16="http://schemas.microsoft.com/office/drawing/2014/main" id="{B46DC6C7-163C-47D2-BD23-294581B66DCA}"/>
                </a:ext>
              </a:extLst>
            </p:cNvPr>
            <p:cNvSpPr/>
            <p:nvPr/>
          </p:nvSpPr>
          <p:spPr>
            <a:xfrm>
              <a:off x="6761933" y="3381536"/>
              <a:ext cx="360040" cy="360040"/>
            </a:xfrm>
            <a:prstGeom prst="flowChartConnector">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2261329291"/>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8832AD-9618-6C4D-A36A-B24ECF36DD34}"/>
              </a:ext>
            </a:extLst>
          </p:cNvPr>
          <p:cNvSpPr>
            <a:spLocks noGrp="1"/>
          </p:cNvSpPr>
          <p:nvPr>
            <p:ph type="title"/>
          </p:nvPr>
        </p:nvSpPr>
        <p:spPr/>
        <p:txBody>
          <a:bodyPr/>
          <a:lstStyle/>
          <a:p>
            <a:r>
              <a:rPr lang="en-US" dirty="0"/>
              <a:t>Robot Hardware Setup</a:t>
            </a:r>
          </a:p>
        </p:txBody>
      </p:sp>
      <p:sp>
        <p:nvSpPr>
          <p:cNvPr id="4" name="Date Placeholder 3">
            <a:extLst>
              <a:ext uri="{FF2B5EF4-FFF2-40B4-BE49-F238E27FC236}">
                <a16:creationId xmlns:a16="http://schemas.microsoft.com/office/drawing/2014/main" id="{9F743655-BE2E-E04D-BE83-B90983F82244}"/>
              </a:ext>
            </a:extLst>
          </p:cNvPr>
          <p:cNvSpPr>
            <a:spLocks noGrp="1"/>
          </p:cNvSpPr>
          <p:nvPr>
            <p:ph type="dt" sz="half" idx="10"/>
          </p:nvPr>
        </p:nvSpPr>
        <p:spPr/>
        <p:txBody>
          <a:bodyPr/>
          <a:lstStyle/>
          <a:p>
            <a:fld id="{4B94FBF6-B6D4-4A60-89A2-A8869DBF6FA6}" type="slidenum">
              <a:rPr lang="de-DE" smtClean="0"/>
              <a:pPr/>
              <a:t>19</a:t>
            </a:fld>
            <a:endParaRPr lang="de-DE"/>
          </a:p>
        </p:txBody>
      </p:sp>
      <p:sp>
        <p:nvSpPr>
          <p:cNvPr id="6" name="Rounded Rectangle 5">
            <a:extLst>
              <a:ext uri="{FF2B5EF4-FFF2-40B4-BE49-F238E27FC236}">
                <a16:creationId xmlns:a16="http://schemas.microsoft.com/office/drawing/2014/main" id="{A1445359-7D26-AD42-A6CC-6CFF49A37973}"/>
              </a:ext>
            </a:extLst>
          </p:cNvPr>
          <p:cNvSpPr/>
          <p:nvPr/>
        </p:nvSpPr>
        <p:spPr>
          <a:xfrm>
            <a:off x="971599" y="1484784"/>
            <a:ext cx="2520281" cy="3363838"/>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7" name="TextBox 6">
            <a:extLst>
              <a:ext uri="{FF2B5EF4-FFF2-40B4-BE49-F238E27FC236}">
                <a16:creationId xmlns:a16="http://schemas.microsoft.com/office/drawing/2014/main" id="{D4312AA3-B52E-4544-A84C-3D2109062746}"/>
              </a:ext>
            </a:extLst>
          </p:cNvPr>
          <p:cNvSpPr txBox="1"/>
          <p:nvPr/>
        </p:nvSpPr>
        <p:spPr>
          <a:xfrm>
            <a:off x="3701154" y="5183769"/>
            <a:ext cx="1501693" cy="584775"/>
          </a:xfrm>
          <a:prstGeom prst="rect">
            <a:avLst/>
          </a:prstGeom>
          <a:noFill/>
        </p:spPr>
        <p:txBody>
          <a:bodyPr wrap="square" rtlCol="0">
            <a:spAutoFit/>
          </a:bodyPr>
          <a:lstStyle/>
          <a:p>
            <a:r>
              <a:rPr lang="en-US" sz="3200" b="1" dirty="0">
                <a:solidFill>
                  <a:srgbClr val="0070C0"/>
                </a:solidFill>
                <a:latin typeface="+mn-lt"/>
              </a:rPr>
              <a:t>Robot</a:t>
            </a:r>
          </a:p>
        </p:txBody>
      </p:sp>
      <p:sp>
        <p:nvSpPr>
          <p:cNvPr id="8" name="Rounded Rectangle 7">
            <a:extLst>
              <a:ext uri="{FF2B5EF4-FFF2-40B4-BE49-F238E27FC236}">
                <a16:creationId xmlns:a16="http://schemas.microsoft.com/office/drawing/2014/main" id="{0C161066-D85D-CD4C-A868-B2C96CC5E73E}"/>
              </a:ext>
            </a:extLst>
          </p:cNvPr>
          <p:cNvSpPr/>
          <p:nvPr/>
        </p:nvSpPr>
        <p:spPr>
          <a:xfrm>
            <a:off x="1223628" y="1824286"/>
            <a:ext cx="2016224" cy="1008112"/>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Controller</a:t>
            </a:r>
          </a:p>
        </p:txBody>
      </p:sp>
      <p:sp>
        <p:nvSpPr>
          <p:cNvPr id="9" name="Rounded Rectangle 8">
            <a:extLst>
              <a:ext uri="{FF2B5EF4-FFF2-40B4-BE49-F238E27FC236}">
                <a16:creationId xmlns:a16="http://schemas.microsoft.com/office/drawing/2014/main" id="{52E73EF9-1514-7C41-917F-958A13A023E3}"/>
              </a:ext>
            </a:extLst>
          </p:cNvPr>
          <p:cNvSpPr/>
          <p:nvPr/>
        </p:nvSpPr>
        <p:spPr>
          <a:xfrm>
            <a:off x="1655676" y="3912518"/>
            <a:ext cx="1152128" cy="648072"/>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a:t>WiFi</a:t>
            </a:r>
            <a:r>
              <a:rPr lang="en-US" sz="2000" dirty="0"/>
              <a:t> module</a:t>
            </a:r>
          </a:p>
        </p:txBody>
      </p:sp>
      <p:cxnSp>
        <p:nvCxnSpPr>
          <p:cNvPr id="13" name="Straight Arrow Connector 12">
            <a:extLst>
              <a:ext uri="{FF2B5EF4-FFF2-40B4-BE49-F238E27FC236}">
                <a16:creationId xmlns:a16="http://schemas.microsoft.com/office/drawing/2014/main" id="{8AE88A13-69AC-084B-8FD3-3353847F5C3D}"/>
              </a:ext>
            </a:extLst>
          </p:cNvPr>
          <p:cNvCxnSpPr>
            <a:cxnSpLocks/>
            <a:stCxn id="8" idx="2"/>
            <a:endCxn id="9" idx="0"/>
          </p:cNvCxnSpPr>
          <p:nvPr/>
        </p:nvCxnSpPr>
        <p:spPr>
          <a:xfrm>
            <a:off x="2231740" y="2832398"/>
            <a:ext cx="0" cy="1080120"/>
          </a:xfrm>
          <a:prstGeom prst="straightConnector1">
            <a:avLst/>
          </a:prstGeom>
          <a:ln w="101600">
            <a:solidFill>
              <a:srgbClr val="00B0F0"/>
            </a:solidFill>
            <a:headEnd type="triangle"/>
            <a:tailEnd type="triangle"/>
          </a:ln>
        </p:spPr>
        <p:style>
          <a:lnRef idx="3">
            <a:schemeClr val="accent1"/>
          </a:lnRef>
          <a:fillRef idx="0">
            <a:schemeClr val="accent1"/>
          </a:fillRef>
          <a:effectRef idx="2">
            <a:schemeClr val="accent1"/>
          </a:effectRef>
          <a:fontRef idx="minor">
            <a:schemeClr val="tx1"/>
          </a:fontRef>
        </p:style>
      </p:cxnSp>
      <p:sp>
        <p:nvSpPr>
          <p:cNvPr id="28" name="Rounded Rectangle 27">
            <a:extLst>
              <a:ext uri="{FF2B5EF4-FFF2-40B4-BE49-F238E27FC236}">
                <a16:creationId xmlns:a16="http://schemas.microsoft.com/office/drawing/2014/main" id="{47BCCEEC-5631-2D46-B749-D93A6E0DEFAF}"/>
              </a:ext>
            </a:extLst>
          </p:cNvPr>
          <p:cNvSpPr/>
          <p:nvPr/>
        </p:nvSpPr>
        <p:spPr>
          <a:xfrm>
            <a:off x="5412122" y="1484784"/>
            <a:ext cx="2520281" cy="3363838"/>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Sensors and Actuators</a:t>
            </a:r>
          </a:p>
        </p:txBody>
      </p:sp>
      <p:cxnSp>
        <p:nvCxnSpPr>
          <p:cNvPr id="29" name="Straight Arrow Connector 28">
            <a:extLst>
              <a:ext uri="{FF2B5EF4-FFF2-40B4-BE49-F238E27FC236}">
                <a16:creationId xmlns:a16="http://schemas.microsoft.com/office/drawing/2014/main" id="{517A4A57-7D9E-F74A-8043-5D03E5D80BCA}"/>
              </a:ext>
            </a:extLst>
          </p:cNvPr>
          <p:cNvCxnSpPr>
            <a:cxnSpLocks/>
            <a:endCxn id="8" idx="3"/>
          </p:cNvCxnSpPr>
          <p:nvPr/>
        </p:nvCxnSpPr>
        <p:spPr>
          <a:xfrm flipH="1">
            <a:off x="3239852" y="2328342"/>
            <a:ext cx="2172270" cy="0"/>
          </a:xfrm>
          <a:prstGeom prst="straightConnector1">
            <a:avLst/>
          </a:prstGeom>
          <a:ln w="101600">
            <a:solidFill>
              <a:srgbClr val="00B0F0"/>
            </a:solidFill>
            <a:headEnd type="triangle"/>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878673588"/>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CO"/>
              <a:t>Agenda</a:t>
            </a:r>
            <a:endParaRPr lang="es-CO" dirty="0"/>
          </a:p>
        </p:txBody>
      </p:sp>
      <p:sp>
        <p:nvSpPr>
          <p:cNvPr id="3" name="Marcador de contenido 2"/>
          <p:cNvSpPr>
            <a:spLocks noGrp="1"/>
          </p:cNvSpPr>
          <p:nvPr>
            <p:ph idx="1"/>
          </p:nvPr>
        </p:nvSpPr>
        <p:spPr/>
        <p:txBody>
          <a:bodyPr/>
          <a:lstStyle/>
          <a:p>
            <a:pPr marL="457200" indent="-457200">
              <a:buFont typeface="+mj-lt"/>
              <a:buAutoNum type="arabicPeriod"/>
            </a:pPr>
            <a:r>
              <a:rPr lang="es-CO" dirty="0"/>
              <a:t>Introduction </a:t>
            </a:r>
          </a:p>
          <a:p>
            <a:pPr marL="457200" indent="-457200">
              <a:buFont typeface="+mj-lt"/>
              <a:buAutoNum type="arabicPeriod"/>
            </a:pPr>
            <a:r>
              <a:rPr lang="es-CO" dirty="0"/>
              <a:t>Organization and workflow</a:t>
            </a:r>
          </a:p>
          <a:p>
            <a:pPr marL="457200" indent="-457200">
              <a:buFont typeface="+mj-lt"/>
              <a:buAutoNum type="arabicPeriod"/>
            </a:pPr>
            <a:r>
              <a:rPr lang="es-CO" dirty="0"/>
              <a:t>Motivation and selection process</a:t>
            </a:r>
          </a:p>
          <a:p>
            <a:pPr marL="457200" indent="-457200">
              <a:buFont typeface="+mj-lt"/>
              <a:buAutoNum type="arabicPeriod"/>
            </a:pPr>
            <a:r>
              <a:rPr lang="en-GB" dirty="0"/>
              <a:t>Radio-frequency identification</a:t>
            </a:r>
          </a:p>
          <a:p>
            <a:pPr marL="457200" indent="-457200">
              <a:buFont typeface="+mj-lt"/>
              <a:buAutoNum type="arabicPeriod"/>
            </a:pPr>
            <a:r>
              <a:rPr lang="es-CO" dirty="0"/>
              <a:t>Simulation</a:t>
            </a:r>
          </a:p>
          <a:p>
            <a:pPr marL="457200" indent="-457200">
              <a:buFont typeface="+mj-lt"/>
              <a:buAutoNum type="arabicPeriod"/>
            </a:pPr>
            <a:r>
              <a:rPr lang="es-CO" dirty="0"/>
              <a:t>Implementation</a:t>
            </a:r>
          </a:p>
          <a:p>
            <a:pPr marL="457200" indent="-457200">
              <a:buFont typeface="+mj-lt"/>
              <a:buAutoNum type="arabicPeriod"/>
            </a:pPr>
            <a:r>
              <a:rPr lang="es-CO" dirty="0"/>
              <a:t>Demonstration </a:t>
            </a:r>
          </a:p>
          <a:p>
            <a:pPr marL="457200" indent="-457200">
              <a:buFont typeface="+mj-lt"/>
              <a:buAutoNum type="arabicPeriod"/>
            </a:pPr>
            <a:r>
              <a:rPr lang="es-CO" dirty="0"/>
              <a:t>Conclusions and future work</a:t>
            </a:r>
          </a:p>
        </p:txBody>
      </p:sp>
    </p:spTree>
    <p:extLst>
      <p:ext uri="{BB962C8B-B14F-4D97-AF65-F5344CB8AC3E}">
        <p14:creationId xmlns:p14="http://schemas.microsoft.com/office/powerpoint/2010/main" val="2939446001"/>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8832AD-9618-6C4D-A36A-B24ECF36DD34}"/>
              </a:ext>
            </a:extLst>
          </p:cNvPr>
          <p:cNvSpPr>
            <a:spLocks noGrp="1"/>
          </p:cNvSpPr>
          <p:nvPr>
            <p:ph type="title"/>
          </p:nvPr>
        </p:nvSpPr>
        <p:spPr/>
        <p:txBody>
          <a:bodyPr/>
          <a:lstStyle/>
          <a:p>
            <a:r>
              <a:rPr lang="en-US" dirty="0"/>
              <a:t>Planned Setup 1</a:t>
            </a:r>
          </a:p>
        </p:txBody>
      </p:sp>
      <p:sp>
        <p:nvSpPr>
          <p:cNvPr id="4" name="Date Placeholder 3">
            <a:extLst>
              <a:ext uri="{FF2B5EF4-FFF2-40B4-BE49-F238E27FC236}">
                <a16:creationId xmlns:a16="http://schemas.microsoft.com/office/drawing/2014/main" id="{9F743655-BE2E-E04D-BE83-B90983F82244}"/>
              </a:ext>
            </a:extLst>
          </p:cNvPr>
          <p:cNvSpPr>
            <a:spLocks noGrp="1"/>
          </p:cNvSpPr>
          <p:nvPr>
            <p:ph type="dt" sz="half" idx="10"/>
          </p:nvPr>
        </p:nvSpPr>
        <p:spPr/>
        <p:txBody>
          <a:bodyPr/>
          <a:lstStyle/>
          <a:p>
            <a:fld id="{4B94FBF6-B6D4-4A60-89A2-A8869DBF6FA6}" type="slidenum">
              <a:rPr lang="de-DE" smtClean="0"/>
              <a:pPr/>
              <a:t>20</a:t>
            </a:fld>
            <a:endParaRPr lang="de-DE"/>
          </a:p>
        </p:txBody>
      </p:sp>
      <p:pic>
        <p:nvPicPr>
          <p:cNvPr id="5" name="Content Placeholder 5">
            <a:extLst>
              <a:ext uri="{FF2B5EF4-FFF2-40B4-BE49-F238E27FC236}">
                <a16:creationId xmlns:a16="http://schemas.microsoft.com/office/drawing/2014/main" id="{C807B99B-5803-3D4E-8E85-697587680241}"/>
              </a:ext>
            </a:extLst>
          </p:cNvPr>
          <p:cNvPicPr>
            <a:picLocks noGrp="1" noChangeAspect="1"/>
          </p:cNvPicPr>
          <p:nvPr>
            <p:ph idx="1"/>
          </p:nvPr>
        </p:nvPicPr>
        <p:blipFill rotWithShape="1">
          <a:blip r:embed="rId3" cstate="print">
            <a:extLst>
              <a:ext uri="{28A0092B-C50C-407E-A947-70E740481C1C}">
                <a14:useLocalDpi xmlns:a14="http://schemas.microsoft.com/office/drawing/2010/main" val="0"/>
              </a:ext>
            </a:extLst>
          </a:blip>
          <a:srcRect l="51208" t="13149"/>
          <a:stretch/>
        </p:blipFill>
        <p:spPr>
          <a:xfrm>
            <a:off x="5170530" y="1340768"/>
            <a:ext cx="3361910" cy="4467771"/>
          </a:xfrm>
        </p:spPr>
      </p:pic>
      <p:sp>
        <p:nvSpPr>
          <p:cNvPr id="6" name="Rounded Rectangle 5">
            <a:extLst>
              <a:ext uri="{FF2B5EF4-FFF2-40B4-BE49-F238E27FC236}">
                <a16:creationId xmlns:a16="http://schemas.microsoft.com/office/drawing/2014/main" id="{A1445359-7D26-AD42-A6CC-6CFF49A37973}"/>
              </a:ext>
            </a:extLst>
          </p:cNvPr>
          <p:cNvSpPr/>
          <p:nvPr/>
        </p:nvSpPr>
        <p:spPr>
          <a:xfrm>
            <a:off x="1043607" y="1649338"/>
            <a:ext cx="2520281" cy="3363838"/>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7" name="TextBox 6">
            <a:extLst>
              <a:ext uri="{FF2B5EF4-FFF2-40B4-BE49-F238E27FC236}">
                <a16:creationId xmlns:a16="http://schemas.microsoft.com/office/drawing/2014/main" id="{D4312AA3-B52E-4544-A84C-3D2109062746}"/>
              </a:ext>
            </a:extLst>
          </p:cNvPr>
          <p:cNvSpPr txBox="1"/>
          <p:nvPr/>
        </p:nvSpPr>
        <p:spPr>
          <a:xfrm>
            <a:off x="1763688" y="5157192"/>
            <a:ext cx="1080120" cy="461665"/>
          </a:xfrm>
          <a:prstGeom prst="rect">
            <a:avLst/>
          </a:prstGeom>
          <a:noFill/>
        </p:spPr>
        <p:txBody>
          <a:bodyPr wrap="square" rtlCol="0">
            <a:spAutoFit/>
          </a:bodyPr>
          <a:lstStyle/>
          <a:p>
            <a:r>
              <a:rPr lang="en-US" sz="2400" b="1" dirty="0">
                <a:solidFill>
                  <a:srgbClr val="0070C0"/>
                </a:solidFill>
                <a:latin typeface="+mn-lt"/>
              </a:rPr>
              <a:t>Robot</a:t>
            </a:r>
          </a:p>
        </p:txBody>
      </p:sp>
      <p:sp>
        <p:nvSpPr>
          <p:cNvPr id="8" name="Rounded Rectangle 7">
            <a:extLst>
              <a:ext uri="{FF2B5EF4-FFF2-40B4-BE49-F238E27FC236}">
                <a16:creationId xmlns:a16="http://schemas.microsoft.com/office/drawing/2014/main" id="{0C161066-D85D-CD4C-A868-B2C96CC5E73E}"/>
              </a:ext>
            </a:extLst>
          </p:cNvPr>
          <p:cNvSpPr/>
          <p:nvPr/>
        </p:nvSpPr>
        <p:spPr>
          <a:xfrm>
            <a:off x="1295636" y="1988840"/>
            <a:ext cx="2016224" cy="1008112"/>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Controller</a:t>
            </a:r>
          </a:p>
        </p:txBody>
      </p:sp>
      <p:sp>
        <p:nvSpPr>
          <p:cNvPr id="9" name="Rounded Rectangle 8">
            <a:extLst>
              <a:ext uri="{FF2B5EF4-FFF2-40B4-BE49-F238E27FC236}">
                <a16:creationId xmlns:a16="http://schemas.microsoft.com/office/drawing/2014/main" id="{52E73EF9-1514-7C41-917F-958A13A023E3}"/>
              </a:ext>
            </a:extLst>
          </p:cNvPr>
          <p:cNvSpPr/>
          <p:nvPr/>
        </p:nvSpPr>
        <p:spPr>
          <a:xfrm>
            <a:off x="1727684" y="4077072"/>
            <a:ext cx="1152128" cy="648072"/>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a:t>WiFi</a:t>
            </a:r>
            <a:r>
              <a:rPr lang="en-US" sz="2000" dirty="0"/>
              <a:t> module</a:t>
            </a:r>
          </a:p>
        </p:txBody>
      </p:sp>
      <p:cxnSp>
        <p:nvCxnSpPr>
          <p:cNvPr id="11" name="Straight Arrow Connector 10">
            <a:extLst>
              <a:ext uri="{FF2B5EF4-FFF2-40B4-BE49-F238E27FC236}">
                <a16:creationId xmlns:a16="http://schemas.microsoft.com/office/drawing/2014/main" id="{D59052FC-EDFE-794A-A159-D17A863230AB}"/>
              </a:ext>
            </a:extLst>
          </p:cNvPr>
          <p:cNvCxnSpPr>
            <a:cxnSpLocks/>
            <a:endCxn id="8" idx="3"/>
          </p:cNvCxnSpPr>
          <p:nvPr/>
        </p:nvCxnSpPr>
        <p:spPr>
          <a:xfrm flipH="1">
            <a:off x="3311860" y="2492896"/>
            <a:ext cx="1858672" cy="0"/>
          </a:xfrm>
          <a:prstGeom prst="straightConnector1">
            <a:avLst/>
          </a:prstGeom>
          <a:ln w="101600">
            <a:solidFill>
              <a:srgbClr val="00B0F0"/>
            </a:solidFill>
            <a:headEnd type="triangle"/>
            <a:tailEnd type="triangle"/>
          </a:ln>
        </p:spPr>
        <p:style>
          <a:lnRef idx="3">
            <a:schemeClr val="accent1"/>
          </a:lnRef>
          <a:fillRef idx="0">
            <a:schemeClr val="accent1"/>
          </a:fillRef>
          <a:effectRef idx="2">
            <a:schemeClr val="accent1"/>
          </a:effectRef>
          <a:fontRef idx="minor">
            <a:schemeClr val="tx1"/>
          </a:fontRef>
        </p:style>
      </p:cxnSp>
      <p:cxnSp>
        <p:nvCxnSpPr>
          <p:cNvPr id="13" name="Straight Arrow Connector 12">
            <a:extLst>
              <a:ext uri="{FF2B5EF4-FFF2-40B4-BE49-F238E27FC236}">
                <a16:creationId xmlns:a16="http://schemas.microsoft.com/office/drawing/2014/main" id="{8AE88A13-69AC-084B-8FD3-3353847F5C3D}"/>
              </a:ext>
            </a:extLst>
          </p:cNvPr>
          <p:cNvCxnSpPr>
            <a:cxnSpLocks/>
            <a:stCxn id="8" idx="2"/>
            <a:endCxn id="9" idx="0"/>
          </p:cNvCxnSpPr>
          <p:nvPr/>
        </p:nvCxnSpPr>
        <p:spPr>
          <a:xfrm>
            <a:off x="2303748" y="2996952"/>
            <a:ext cx="0" cy="1080120"/>
          </a:xfrm>
          <a:prstGeom prst="straightConnector1">
            <a:avLst/>
          </a:prstGeom>
          <a:ln w="101600">
            <a:solidFill>
              <a:srgbClr val="00B0F0"/>
            </a:solidFill>
            <a:headEnd type="triangle"/>
            <a:tailEnd type="triangle"/>
          </a:ln>
        </p:spPr>
        <p:style>
          <a:lnRef idx="3">
            <a:schemeClr val="accent1"/>
          </a:lnRef>
          <a:fillRef idx="0">
            <a:schemeClr val="accent1"/>
          </a:fillRef>
          <a:effectRef idx="2">
            <a:schemeClr val="accent1"/>
          </a:effectRef>
          <a:fontRef idx="minor">
            <a:schemeClr val="tx1"/>
          </a:fontRef>
        </p:style>
      </p:cxnSp>
      <p:cxnSp>
        <p:nvCxnSpPr>
          <p:cNvPr id="12" name="Straight Arrow Connector 11">
            <a:extLst>
              <a:ext uri="{FF2B5EF4-FFF2-40B4-BE49-F238E27FC236}">
                <a16:creationId xmlns:a16="http://schemas.microsoft.com/office/drawing/2014/main" id="{C134772E-4DFA-174F-AFAC-064B3F262115}"/>
              </a:ext>
            </a:extLst>
          </p:cNvPr>
          <p:cNvCxnSpPr>
            <a:cxnSpLocks/>
          </p:cNvCxnSpPr>
          <p:nvPr/>
        </p:nvCxnSpPr>
        <p:spPr>
          <a:xfrm>
            <a:off x="2303748" y="787888"/>
            <a:ext cx="0" cy="1200952"/>
          </a:xfrm>
          <a:prstGeom prst="straightConnector1">
            <a:avLst/>
          </a:prstGeom>
          <a:ln w="101600">
            <a:solidFill>
              <a:srgbClr val="00B0F0"/>
            </a:solidFill>
            <a:headEnd type="triangle"/>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270569691"/>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a:extLst>
              <a:ext uri="{FF2B5EF4-FFF2-40B4-BE49-F238E27FC236}">
                <a16:creationId xmlns:a16="http://schemas.microsoft.com/office/drawing/2014/main" id="{EE271F69-B9A1-F944-BC5E-791FD3113D6B}"/>
              </a:ext>
            </a:extLst>
          </p:cNvPr>
          <p:cNvSpPr/>
          <p:nvPr/>
        </p:nvSpPr>
        <p:spPr>
          <a:xfrm>
            <a:off x="501650" y="1052736"/>
            <a:ext cx="8318822" cy="4968552"/>
          </a:xfrm>
          <a:prstGeom prst="roundRect">
            <a:avLst/>
          </a:prstGeom>
          <a:ln>
            <a:solidFill>
              <a:srgbClr val="00B05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398832AD-9618-6C4D-A36A-B24ECF36DD34}"/>
              </a:ext>
            </a:extLst>
          </p:cNvPr>
          <p:cNvSpPr>
            <a:spLocks noGrp="1"/>
          </p:cNvSpPr>
          <p:nvPr>
            <p:ph type="title"/>
          </p:nvPr>
        </p:nvSpPr>
        <p:spPr/>
        <p:txBody>
          <a:bodyPr/>
          <a:lstStyle/>
          <a:p>
            <a:r>
              <a:rPr lang="en-US" dirty="0"/>
              <a:t>Planned Setup 2</a:t>
            </a:r>
          </a:p>
        </p:txBody>
      </p:sp>
      <p:sp>
        <p:nvSpPr>
          <p:cNvPr id="4" name="Date Placeholder 3">
            <a:extLst>
              <a:ext uri="{FF2B5EF4-FFF2-40B4-BE49-F238E27FC236}">
                <a16:creationId xmlns:a16="http://schemas.microsoft.com/office/drawing/2014/main" id="{9F743655-BE2E-E04D-BE83-B90983F82244}"/>
              </a:ext>
            </a:extLst>
          </p:cNvPr>
          <p:cNvSpPr>
            <a:spLocks noGrp="1"/>
          </p:cNvSpPr>
          <p:nvPr>
            <p:ph type="dt" sz="half" idx="10"/>
          </p:nvPr>
        </p:nvSpPr>
        <p:spPr/>
        <p:txBody>
          <a:bodyPr/>
          <a:lstStyle/>
          <a:p>
            <a:fld id="{4B94FBF6-B6D4-4A60-89A2-A8869DBF6FA6}" type="slidenum">
              <a:rPr lang="de-DE" smtClean="0"/>
              <a:pPr/>
              <a:t>21</a:t>
            </a:fld>
            <a:endParaRPr lang="de-DE"/>
          </a:p>
        </p:txBody>
      </p:sp>
      <p:pic>
        <p:nvPicPr>
          <p:cNvPr id="5" name="Content Placeholder 5">
            <a:extLst>
              <a:ext uri="{FF2B5EF4-FFF2-40B4-BE49-F238E27FC236}">
                <a16:creationId xmlns:a16="http://schemas.microsoft.com/office/drawing/2014/main" id="{C807B99B-5803-3D4E-8E85-697587680241}"/>
              </a:ext>
            </a:extLst>
          </p:cNvPr>
          <p:cNvPicPr>
            <a:picLocks noGrp="1" noChangeAspect="1"/>
          </p:cNvPicPr>
          <p:nvPr>
            <p:ph idx="1"/>
          </p:nvPr>
        </p:nvPicPr>
        <p:blipFill rotWithShape="1">
          <a:blip r:embed="rId3" cstate="print">
            <a:extLst>
              <a:ext uri="{28A0092B-C50C-407E-A947-70E740481C1C}">
                <a14:useLocalDpi xmlns:a14="http://schemas.microsoft.com/office/drawing/2010/main" val="0"/>
              </a:ext>
            </a:extLst>
          </a:blip>
          <a:srcRect l="51208" t="13149"/>
          <a:stretch/>
        </p:blipFill>
        <p:spPr>
          <a:xfrm>
            <a:off x="5170530" y="1340768"/>
            <a:ext cx="3361910" cy="4467771"/>
          </a:xfrm>
        </p:spPr>
      </p:pic>
      <p:sp>
        <p:nvSpPr>
          <p:cNvPr id="6" name="Rounded Rectangle 5">
            <a:extLst>
              <a:ext uri="{FF2B5EF4-FFF2-40B4-BE49-F238E27FC236}">
                <a16:creationId xmlns:a16="http://schemas.microsoft.com/office/drawing/2014/main" id="{A1445359-7D26-AD42-A6CC-6CFF49A37973}"/>
              </a:ext>
            </a:extLst>
          </p:cNvPr>
          <p:cNvSpPr/>
          <p:nvPr/>
        </p:nvSpPr>
        <p:spPr>
          <a:xfrm>
            <a:off x="1043607" y="1649338"/>
            <a:ext cx="2520281" cy="3363838"/>
          </a:xfrm>
          <a:prstGeom prst="roundRect">
            <a:avLst/>
          </a:prstGeom>
          <a:solidFill>
            <a:schemeClr val="accent3">
              <a:lumMod val="65000"/>
            </a:schemeClr>
          </a:solid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7" name="TextBox 6">
            <a:extLst>
              <a:ext uri="{FF2B5EF4-FFF2-40B4-BE49-F238E27FC236}">
                <a16:creationId xmlns:a16="http://schemas.microsoft.com/office/drawing/2014/main" id="{D4312AA3-B52E-4544-A84C-3D2109062746}"/>
              </a:ext>
            </a:extLst>
          </p:cNvPr>
          <p:cNvSpPr txBox="1"/>
          <p:nvPr/>
        </p:nvSpPr>
        <p:spPr>
          <a:xfrm>
            <a:off x="1421649" y="5157192"/>
            <a:ext cx="1764196" cy="461665"/>
          </a:xfrm>
          <a:prstGeom prst="rect">
            <a:avLst/>
          </a:prstGeom>
          <a:noFill/>
        </p:spPr>
        <p:txBody>
          <a:bodyPr wrap="square" rtlCol="0">
            <a:spAutoFit/>
          </a:bodyPr>
          <a:lstStyle/>
          <a:p>
            <a:r>
              <a:rPr lang="en-US" sz="2400" b="1" dirty="0">
                <a:solidFill>
                  <a:srgbClr val="FFC000"/>
                </a:solidFill>
                <a:latin typeface="+mn-lt"/>
              </a:rPr>
              <a:t>New Setup</a:t>
            </a:r>
          </a:p>
        </p:txBody>
      </p:sp>
      <p:sp>
        <p:nvSpPr>
          <p:cNvPr id="8" name="Rounded Rectangle 7">
            <a:extLst>
              <a:ext uri="{FF2B5EF4-FFF2-40B4-BE49-F238E27FC236}">
                <a16:creationId xmlns:a16="http://schemas.microsoft.com/office/drawing/2014/main" id="{0C161066-D85D-CD4C-A868-B2C96CC5E73E}"/>
              </a:ext>
            </a:extLst>
          </p:cNvPr>
          <p:cNvSpPr/>
          <p:nvPr/>
        </p:nvSpPr>
        <p:spPr>
          <a:xfrm>
            <a:off x="1295636" y="1988840"/>
            <a:ext cx="2016224" cy="1008112"/>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New</a:t>
            </a:r>
          </a:p>
          <a:p>
            <a:pPr algn="ctr"/>
            <a:r>
              <a:rPr lang="en-US" dirty="0"/>
              <a:t>Controller</a:t>
            </a:r>
          </a:p>
        </p:txBody>
      </p:sp>
      <p:sp>
        <p:nvSpPr>
          <p:cNvPr id="9" name="Rounded Rectangle 8">
            <a:extLst>
              <a:ext uri="{FF2B5EF4-FFF2-40B4-BE49-F238E27FC236}">
                <a16:creationId xmlns:a16="http://schemas.microsoft.com/office/drawing/2014/main" id="{52E73EF9-1514-7C41-917F-958A13A023E3}"/>
              </a:ext>
            </a:extLst>
          </p:cNvPr>
          <p:cNvSpPr/>
          <p:nvPr/>
        </p:nvSpPr>
        <p:spPr>
          <a:xfrm>
            <a:off x="1421649" y="4077072"/>
            <a:ext cx="1764195" cy="648072"/>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New </a:t>
            </a:r>
            <a:r>
              <a:rPr lang="en-US" sz="2000" dirty="0" err="1"/>
              <a:t>WiFi</a:t>
            </a:r>
            <a:r>
              <a:rPr lang="en-US" sz="2000" dirty="0"/>
              <a:t> module</a:t>
            </a:r>
          </a:p>
        </p:txBody>
      </p:sp>
      <p:cxnSp>
        <p:nvCxnSpPr>
          <p:cNvPr id="11" name="Straight Arrow Connector 10">
            <a:extLst>
              <a:ext uri="{FF2B5EF4-FFF2-40B4-BE49-F238E27FC236}">
                <a16:creationId xmlns:a16="http://schemas.microsoft.com/office/drawing/2014/main" id="{D59052FC-EDFE-794A-A159-D17A863230AB}"/>
              </a:ext>
            </a:extLst>
          </p:cNvPr>
          <p:cNvCxnSpPr>
            <a:cxnSpLocks/>
            <a:endCxn id="8" idx="3"/>
          </p:cNvCxnSpPr>
          <p:nvPr/>
        </p:nvCxnSpPr>
        <p:spPr>
          <a:xfrm flipH="1">
            <a:off x="3311860" y="2492896"/>
            <a:ext cx="1858672" cy="0"/>
          </a:xfrm>
          <a:prstGeom prst="straightConnector1">
            <a:avLst/>
          </a:prstGeom>
          <a:ln w="101600">
            <a:solidFill>
              <a:srgbClr val="00B0F0"/>
            </a:solidFill>
            <a:headEnd type="triangle"/>
            <a:tailEnd type="triangle"/>
          </a:ln>
        </p:spPr>
        <p:style>
          <a:lnRef idx="3">
            <a:schemeClr val="accent1"/>
          </a:lnRef>
          <a:fillRef idx="0">
            <a:schemeClr val="accent1"/>
          </a:fillRef>
          <a:effectRef idx="2">
            <a:schemeClr val="accent1"/>
          </a:effectRef>
          <a:fontRef idx="minor">
            <a:schemeClr val="tx1"/>
          </a:fontRef>
        </p:style>
      </p:cxnSp>
      <p:cxnSp>
        <p:nvCxnSpPr>
          <p:cNvPr id="13" name="Straight Arrow Connector 12">
            <a:extLst>
              <a:ext uri="{FF2B5EF4-FFF2-40B4-BE49-F238E27FC236}">
                <a16:creationId xmlns:a16="http://schemas.microsoft.com/office/drawing/2014/main" id="{8AE88A13-69AC-084B-8FD3-3353847F5C3D}"/>
              </a:ext>
            </a:extLst>
          </p:cNvPr>
          <p:cNvCxnSpPr>
            <a:cxnSpLocks/>
            <a:stCxn id="8" idx="2"/>
            <a:endCxn id="9" idx="0"/>
          </p:cNvCxnSpPr>
          <p:nvPr/>
        </p:nvCxnSpPr>
        <p:spPr>
          <a:xfrm flipH="1">
            <a:off x="2303747" y="2996952"/>
            <a:ext cx="1" cy="1080120"/>
          </a:xfrm>
          <a:prstGeom prst="straightConnector1">
            <a:avLst/>
          </a:prstGeom>
          <a:ln w="101600">
            <a:solidFill>
              <a:srgbClr val="00B0F0"/>
            </a:solidFill>
            <a:headEnd type="triangle"/>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912081832"/>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1AC75-425D-7548-876F-34B8E2883AEA}"/>
              </a:ext>
            </a:extLst>
          </p:cNvPr>
          <p:cNvSpPr>
            <a:spLocks noGrp="1"/>
          </p:cNvSpPr>
          <p:nvPr>
            <p:ph type="title"/>
          </p:nvPr>
        </p:nvSpPr>
        <p:spPr/>
        <p:txBody>
          <a:bodyPr/>
          <a:lstStyle/>
          <a:p>
            <a:r>
              <a:rPr lang="en-US" dirty="0"/>
              <a:t>Developed Setup</a:t>
            </a:r>
          </a:p>
        </p:txBody>
      </p:sp>
      <p:pic>
        <p:nvPicPr>
          <p:cNvPr id="6" name="Content Placeholder 5">
            <a:extLst>
              <a:ext uri="{FF2B5EF4-FFF2-40B4-BE49-F238E27FC236}">
                <a16:creationId xmlns:a16="http://schemas.microsoft.com/office/drawing/2014/main" id="{0532258E-D2B5-C041-89DA-6E3D9214169D}"/>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043608" y="880362"/>
            <a:ext cx="6890302" cy="5144201"/>
          </a:xfrm>
        </p:spPr>
      </p:pic>
      <p:sp>
        <p:nvSpPr>
          <p:cNvPr id="4" name="Date Placeholder 3">
            <a:extLst>
              <a:ext uri="{FF2B5EF4-FFF2-40B4-BE49-F238E27FC236}">
                <a16:creationId xmlns:a16="http://schemas.microsoft.com/office/drawing/2014/main" id="{9688F41F-B9A7-1A4F-858E-21A288009ED4}"/>
              </a:ext>
            </a:extLst>
          </p:cNvPr>
          <p:cNvSpPr>
            <a:spLocks noGrp="1"/>
          </p:cNvSpPr>
          <p:nvPr>
            <p:ph type="dt" sz="half" idx="10"/>
          </p:nvPr>
        </p:nvSpPr>
        <p:spPr/>
        <p:txBody>
          <a:bodyPr/>
          <a:lstStyle/>
          <a:p>
            <a:fld id="{4B94FBF6-B6D4-4A60-89A2-A8869DBF6FA6}" type="slidenum">
              <a:rPr lang="de-DE" smtClean="0"/>
              <a:pPr/>
              <a:t>22</a:t>
            </a:fld>
            <a:endParaRPr lang="de-DE"/>
          </a:p>
        </p:txBody>
      </p:sp>
    </p:spTree>
    <p:extLst>
      <p:ext uri="{BB962C8B-B14F-4D97-AF65-F5344CB8AC3E}">
        <p14:creationId xmlns:p14="http://schemas.microsoft.com/office/powerpoint/2010/main" val="2722918065"/>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BD3E86-39E3-B842-82F8-1822D906ECD2}"/>
              </a:ext>
            </a:extLst>
          </p:cNvPr>
          <p:cNvSpPr>
            <a:spLocks noGrp="1"/>
          </p:cNvSpPr>
          <p:nvPr>
            <p:ph type="title"/>
          </p:nvPr>
        </p:nvSpPr>
        <p:spPr/>
        <p:txBody>
          <a:bodyPr/>
          <a:lstStyle/>
          <a:p>
            <a:r>
              <a:rPr lang="en-US" dirty="0"/>
              <a:t>Hardware Setup</a:t>
            </a:r>
          </a:p>
        </p:txBody>
      </p:sp>
      <p:sp>
        <p:nvSpPr>
          <p:cNvPr id="4" name="Date Placeholder 3">
            <a:extLst>
              <a:ext uri="{FF2B5EF4-FFF2-40B4-BE49-F238E27FC236}">
                <a16:creationId xmlns:a16="http://schemas.microsoft.com/office/drawing/2014/main" id="{6ADA9399-D650-F34B-8DFB-6F3BCBC02679}"/>
              </a:ext>
            </a:extLst>
          </p:cNvPr>
          <p:cNvSpPr>
            <a:spLocks noGrp="1"/>
          </p:cNvSpPr>
          <p:nvPr>
            <p:ph type="dt" sz="half" idx="10"/>
          </p:nvPr>
        </p:nvSpPr>
        <p:spPr/>
        <p:txBody>
          <a:bodyPr/>
          <a:lstStyle/>
          <a:p>
            <a:fld id="{4B94FBF6-B6D4-4A60-89A2-A8869DBF6FA6}" type="slidenum">
              <a:rPr lang="de-DE" smtClean="0"/>
              <a:pPr/>
              <a:t>23</a:t>
            </a:fld>
            <a:endParaRPr lang="de-DE"/>
          </a:p>
        </p:txBody>
      </p:sp>
      <p:sp>
        <p:nvSpPr>
          <p:cNvPr id="7" name="Oval 6">
            <a:extLst>
              <a:ext uri="{FF2B5EF4-FFF2-40B4-BE49-F238E27FC236}">
                <a16:creationId xmlns:a16="http://schemas.microsoft.com/office/drawing/2014/main" id="{2C210207-9C8B-C748-AB91-E502EC4798BC}"/>
              </a:ext>
            </a:extLst>
          </p:cNvPr>
          <p:cNvSpPr/>
          <p:nvPr/>
        </p:nvSpPr>
        <p:spPr>
          <a:xfrm>
            <a:off x="2281237" y="1124744"/>
            <a:ext cx="4572000" cy="4572000"/>
          </a:xfrm>
          <a:prstGeom prst="ellipse">
            <a:avLst/>
          </a:prstGeom>
          <a:solidFill>
            <a:schemeClr val="bg2">
              <a:lumMod val="60000"/>
              <a:lumOff val="4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B4CCB464-9688-574B-A72A-C9B8A00D114D}"/>
              </a:ext>
            </a:extLst>
          </p:cNvPr>
          <p:cNvSpPr/>
          <p:nvPr/>
        </p:nvSpPr>
        <p:spPr>
          <a:xfrm>
            <a:off x="2052637" y="2953544"/>
            <a:ext cx="457200" cy="914400"/>
          </a:xfrm>
          <a:prstGeom prst="rect">
            <a:avLst/>
          </a:prstGeom>
          <a:solidFill>
            <a:srgbClr val="00B0F0"/>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E63B2FB4-0F68-E54D-AAE0-309EE209B1E3}"/>
              </a:ext>
            </a:extLst>
          </p:cNvPr>
          <p:cNvSpPr/>
          <p:nvPr/>
        </p:nvSpPr>
        <p:spPr>
          <a:xfrm>
            <a:off x="6624637" y="2953544"/>
            <a:ext cx="457200" cy="914400"/>
          </a:xfrm>
          <a:prstGeom prst="rect">
            <a:avLst/>
          </a:prstGeom>
          <a:solidFill>
            <a:srgbClr val="00B0F0"/>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A6999EE2-3BDA-6C4B-B5DD-D056A9101CF3}"/>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6392"/>
          <a:stretch/>
        </p:blipFill>
        <p:spPr>
          <a:xfrm rot="16200000">
            <a:off x="3791548" y="3912357"/>
            <a:ext cx="1590976" cy="1474757"/>
          </a:xfrm>
          <a:prstGeom prst="rect">
            <a:avLst/>
          </a:prstGeom>
        </p:spPr>
      </p:pic>
      <p:cxnSp>
        <p:nvCxnSpPr>
          <p:cNvPr id="10" name="Straight Arrow Connector 9">
            <a:extLst>
              <a:ext uri="{FF2B5EF4-FFF2-40B4-BE49-F238E27FC236}">
                <a16:creationId xmlns:a16="http://schemas.microsoft.com/office/drawing/2014/main" id="{B90D1497-F88B-2544-B610-D00A650E7BF2}"/>
              </a:ext>
            </a:extLst>
          </p:cNvPr>
          <p:cNvCxnSpPr/>
          <p:nvPr/>
        </p:nvCxnSpPr>
        <p:spPr>
          <a:xfrm flipV="1">
            <a:off x="899592" y="1772816"/>
            <a:ext cx="0" cy="309634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832449343"/>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1AB35-1B57-764A-BC52-436A37E63E6A}"/>
              </a:ext>
            </a:extLst>
          </p:cNvPr>
          <p:cNvSpPr>
            <a:spLocks noGrp="1"/>
          </p:cNvSpPr>
          <p:nvPr>
            <p:ph type="title"/>
          </p:nvPr>
        </p:nvSpPr>
        <p:spPr/>
        <p:txBody>
          <a:bodyPr/>
          <a:lstStyle/>
          <a:p>
            <a:r>
              <a:rPr lang="en-US" dirty="0"/>
              <a:t>Hardware Setup</a:t>
            </a:r>
          </a:p>
        </p:txBody>
      </p:sp>
      <p:sp>
        <p:nvSpPr>
          <p:cNvPr id="4" name="Date Placeholder 3">
            <a:extLst>
              <a:ext uri="{FF2B5EF4-FFF2-40B4-BE49-F238E27FC236}">
                <a16:creationId xmlns:a16="http://schemas.microsoft.com/office/drawing/2014/main" id="{1C8AAC18-DA4C-3946-8EB6-5F994C4B0A17}"/>
              </a:ext>
            </a:extLst>
          </p:cNvPr>
          <p:cNvSpPr>
            <a:spLocks noGrp="1"/>
          </p:cNvSpPr>
          <p:nvPr>
            <p:ph type="dt" sz="half" idx="10"/>
          </p:nvPr>
        </p:nvSpPr>
        <p:spPr/>
        <p:txBody>
          <a:bodyPr/>
          <a:lstStyle/>
          <a:p>
            <a:fld id="{4B94FBF6-B6D4-4A60-89A2-A8869DBF6FA6}" type="slidenum">
              <a:rPr lang="de-DE" smtClean="0"/>
              <a:pPr/>
              <a:t>24</a:t>
            </a:fld>
            <a:endParaRPr lang="de-DE"/>
          </a:p>
        </p:txBody>
      </p:sp>
      <p:pic>
        <p:nvPicPr>
          <p:cNvPr id="6" name="Picture 5">
            <a:extLst>
              <a:ext uri="{FF2B5EF4-FFF2-40B4-BE49-F238E27FC236}">
                <a16:creationId xmlns:a16="http://schemas.microsoft.com/office/drawing/2014/main" id="{8A33617B-5794-3149-BDEA-88311D4FD4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5656" y="1108763"/>
            <a:ext cx="6048672" cy="4753656"/>
          </a:xfrm>
          <a:prstGeom prst="rect">
            <a:avLst/>
          </a:prstGeom>
        </p:spPr>
      </p:pic>
      <p:pic>
        <p:nvPicPr>
          <p:cNvPr id="10" name="Picture 9">
            <a:extLst>
              <a:ext uri="{FF2B5EF4-FFF2-40B4-BE49-F238E27FC236}">
                <a16:creationId xmlns:a16="http://schemas.microsoft.com/office/drawing/2014/main" id="{E32A358A-5EE5-7F4C-BFA2-8277F7A7A55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8946909">
            <a:off x="2538769" y="2132857"/>
            <a:ext cx="1894629" cy="960657"/>
          </a:xfrm>
          <a:prstGeom prst="rect">
            <a:avLst/>
          </a:prstGeom>
        </p:spPr>
      </p:pic>
    </p:spTree>
    <p:extLst>
      <p:ext uri="{BB962C8B-B14F-4D97-AF65-F5344CB8AC3E}">
        <p14:creationId xmlns:p14="http://schemas.microsoft.com/office/powerpoint/2010/main" val="1978884870"/>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Simulation + Emulator</a:t>
            </a:r>
            <a:endParaRPr lang="de-DE" dirty="0"/>
          </a:p>
        </p:txBody>
      </p:sp>
      <p:sp>
        <p:nvSpPr>
          <p:cNvPr id="11" name="Content Placeholder 2">
            <a:extLst>
              <a:ext uri="{FF2B5EF4-FFF2-40B4-BE49-F238E27FC236}">
                <a16:creationId xmlns:a16="http://schemas.microsoft.com/office/drawing/2014/main" id="{EC9D208C-C412-4405-9E2D-423CF0C7DB71}"/>
              </a:ext>
            </a:extLst>
          </p:cNvPr>
          <p:cNvSpPr txBox="1">
            <a:spLocks/>
          </p:cNvSpPr>
          <p:nvPr/>
        </p:nvSpPr>
        <p:spPr bwMode="auto">
          <a:xfrm>
            <a:off x="496800" y="1123200"/>
            <a:ext cx="8131175" cy="497009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rgbClr val="FF7313"/>
              </a:buClr>
              <a:buFont typeface="Wingdings" pitchFamily="2" charset="2"/>
              <a:buChar char="§"/>
              <a:defRPr sz="2400">
                <a:solidFill>
                  <a:schemeClr val="tx1"/>
                </a:solidFill>
                <a:latin typeface="+mn-lt"/>
                <a:ea typeface="+mn-ea"/>
                <a:cs typeface="+mn-cs"/>
              </a:defRPr>
            </a:lvl1pPr>
            <a:lvl2pPr marL="742950" indent="-285750" algn="l" rtl="0" fontAlgn="base">
              <a:spcBef>
                <a:spcPct val="20000"/>
              </a:spcBef>
              <a:spcAft>
                <a:spcPct val="0"/>
              </a:spcAft>
              <a:buClr>
                <a:srgbClr val="84B819"/>
              </a:buClr>
              <a:buChar char="•"/>
              <a:defRPr sz="2200">
                <a:solidFill>
                  <a:schemeClr val="tx1"/>
                </a:solidFill>
                <a:latin typeface="+mn-lt"/>
                <a:ea typeface="+mn-ea"/>
              </a:defRPr>
            </a:lvl2pPr>
            <a:lvl3pPr marL="1143000" indent="-228600" algn="l" rtl="0" fontAlgn="base">
              <a:spcBef>
                <a:spcPct val="20000"/>
              </a:spcBef>
              <a:spcAft>
                <a:spcPct val="0"/>
              </a:spcAft>
              <a:buClr>
                <a:srgbClr val="C0C0C0"/>
              </a:buClr>
              <a:buChar char="-"/>
              <a:defRPr sz="2000">
                <a:solidFill>
                  <a:schemeClr val="tx1"/>
                </a:solidFill>
                <a:latin typeface="+mn-lt"/>
                <a:ea typeface="+mn-ea"/>
              </a:defRPr>
            </a:lvl3pPr>
            <a:lvl4pPr marL="1600200" indent="-228600" algn="l" rtl="0" fontAlgn="base">
              <a:spcBef>
                <a:spcPct val="20000"/>
              </a:spcBef>
              <a:spcAft>
                <a:spcPct val="0"/>
              </a:spcAft>
              <a:buClr>
                <a:srgbClr val="C0C0C0"/>
              </a:buClr>
              <a:buChar char="-"/>
              <a:defRPr>
                <a:solidFill>
                  <a:schemeClr val="tx1"/>
                </a:solidFill>
                <a:latin typeface="+mn-lt"/>
                <a:ea typeface="+mn-ea"/>
              </a:defRPr>
            </a:lvl4pPr>
            <a:lvl5pPr marL="2057400" indent="-228600" algn="l" rtl="0" fontAlgn="base">
              <a:spcBef>
                <a:spcPct val="20000"/>
              </a:spcBef>
              <a:spcAft>
                <a:spcPct val="0"/>
              </a:spcAft>
              <a:buClr>
                <a:srgbClr val="C0C0C0"/>
              </a:buClr>
              <a:buChar char="-"/>
              <a:defRPr sz="1600">
                <a:solidFill>
                  <a:schemeClr val="tx1"/>
                </a:solidFill>
                <a:latin typeface="+mn-lt"/>
                <a:ea typeface="+mn-ea"/>
              </a:defRPr>
            </a:lvl5pPr>
            <a:lvl6pPr marL="2514600" indent="-228600" algn="l" rtl="0" fontAlgn="base">
              <a:spcBef>
                <a:spcPct val="20000"/>
              </a:spcBef>
              <a:spcAft>
                <a:spcPct val="0"/>
              </a:spcAft>
              <a:buClr>
                <a:srgbClr val="C0C0C0"/>
              </a:buClr>
              <a:buChar char="-"/>
              <a:defRPr sz="1600">
                <a:solidFill>
                  <a:schemeClr val="tx1"/>
                </a:solidFill>
                <a:latin typeface="+mn-lt"/>
                <a:ea typeface="+mn-ea"/>
              </a:defRPr>
            </a:lvl6pPr>
            <a:lvl7pPr marL="2971800" indent="-228600" algn="l" rtl="0" fontAlgn="base">
              <a:spcBef>
                <a:spcPct val="20000"/>
              </a:spcBef>
              <a:spcAft>
                <a:spcPct val="0"/>
              </a:spcAft>
              <a:buClr>
                <a:srgbClr val="C0C0C0"/>
              </a:buClr>
              <a:buChar char="-"/>
              <a:defRPr sz="1600">
                <a:solidFill>
                  <a:schemeClr val="tx1"/>
                </a:solidFill>
                <a:latin typeface="+mn-lt"/>
                <a:ea typeface="+mn-ea"/>
              </a:defRPr>
            </a:lvl7pPr>
            <a:lvl8pPr marL="3429000" indent="-228600" algn="l" rtl="0" fontAlgn="base">
              <a:spcBef>
                <a:spcPct val="20000"/>
              </a:spcBef>
              <a:spcAft>
                <a:spcPct val="0"/>
              </a:spcAft>
              <a:buClr>
                <a:srgbClr val="C0C0C0"/>
              </a:buClr>
              <a:buChar char="-"/>
              <a:defRPr sz="1600">
                <a:solidFill>
                  <a:schemeClr val="tx1"/>
                </a:solidFill>
                <a:latin typeface="+mn-lt"/>
                <a:ea typeface="+mn-ea"/>
              </a:defRPr>
            </a:lvl8pPr>
            <a:lvl9pPr marL="3886200" indent="-228600" algn="l" rtl="0" fontAlgn="base">
              <a:spcBef>
                <a:spcPct val="20000"/>
              </a:spcBef>
              <a:spcAft>
                <a:spcPct val="0"/>
              </a:spcAft>
              <a:buClr>
                <a:srgbClr val="C0C0C0"/>
              </a:buClr>
              <a:buChar char="-"/>
              <a:defRPr sz="1600">
                <a:solidFill>
                  <a:schemeClr val="tx1"/>
                </a:solidFill>
                <a:latin typeface="+mn-lt"/>
                <a:ea typeface="+mn-ea"/>
              </a:defRPr>
            </a:lvl9pPr>
          </a:lstStyle>
          <a:p>
            <a:r>
              <a:rPr lang="en-US" kern="0" dirty="0"/>
              <a:t>Emulator to create artificial RFID reader data </a:t>
            </a:r>
          </a:p>
          <a:p>
            <a:r>
              <a:rPr lang="en-US" kern="0" dirty="0"/>
              <a:t>Answer design questions in validation (model based)</a:t>
            </a:r>
          </a:p>
          <a:p>
            <a:r>
              <a:rPr lang="en-US" kern="0" dirty="0"/>
              <a:t>Parameter:</a:t>
            </a:r>
          </a:p>
          <a:p>
            <a:pPr lvl="1"/>
            <a:r>
              <a:rPr lang="en-US" kern="0" dirty="0"/>
              <a:t>Size plant			[1x1m]</a:t>
            </a:r>
          </a:p>
          <a:p>
            <a:pPr lvl="1"/>
            <a:r>
              <a:rPr lang="en-US" kern="0" dirty="0"/>
              <a:t>Robot position + properties </a:t>
            </a:r>
          </a:p>
          <a:p>
            <a:pPr lvl="1"/>
            <a:r>
              <a:rPr lang="en-US" kern="0" dirty="0"/>
              <a:t>Reading ranges			[0-10cm] </a:t>
            </a:r>
          </a:p>
          <a:p>
            <a:pPr lvl="1"/>
            <a:r>
              <a:rPr lang="en-US" kern="0" dirty="0"/>
              <a:t>Distance between the tags	[10cm]</a:t>
            </a:r>
          </a:p>
          <a:p>
            <a:pPr lvl="1"/>
            <a:r>
              <a:rPr lang="en-US" kern="0" dirty="0"/>
              <a:t>Number of measurements for each 360°turn (Init Proc)</a:t>
            </a:r>
          </a:p>
          <a:p>
            <a:r>
              <a:rPr lang="en-US" kern="0" dirty="0"/>
              <a:t>Output: (txt file)</a:t>
            </a:r>
          </a:p>
          <a:p>
            <a:pPr lvl="1"/>
            <a:r>
              <a:rPr lang="en-US" kern="0" dirty="0"/>
              <a:t>Measurement direction of robot</a:t>
            </a:r>
          </a:p>
          <a:p>
            <a:pPr lvl="1"/>
            <a:r>
              <a:rPr lang="en-US" kern="0" dirty="0"/>
              <a:t>Detected unique identification (UIDs)</a:t>
            </a:r>
          </a:p>
          <a:p>
            <a:pPr lvl="1"/>
            <a:r>
              <a:rPr lang="en-US" kern="0" dirty="0"/>
              <a:t>Related received signal strength indicator (RSSI) [0...7]</a:t>
            </a:r>
          </a:p>
        </p:txBody>
      </p:sp>
    </p:spTree>
    <p:extLst>
      <p:ext uri="{BB962C8B-B14F-4D97-AF65-F5344CB8AC3E}">
        <p14:creationId xmlns:p14="http://schemas.microsoft.com/office/powerpoint/2010/main" val="373520333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1">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1">
                                            <p:txEl>
                                              <p:pRg st="9" end="9"/>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1">
                                            <p:txEl>
                                              <p:pRg st="10" end="10"/>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1">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0AAD1343-18EF-5E4D-9B34-913BA620FB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2598" y="857250"/>
            <a:ext cx="4996124" cy="4000621"/>
          </a:xfrm>
          <a:prstGeom prst="rect">
            <a:avLst/>
          </a:prstGeom>
        </p:spPr>
      </p:pic>
      <p:sp>
        <p:nvSpPr>
          <p:cNvPr id="2" name="Title 1"/>
          <p:cNvSpPr>
            <a:spLocks noGrp="1"/>
          </p:cNvSpPr>
          <p:nvPr>
            <p:ph type="title"/>
          </p:nvPr>
        </p:nvSpPr>
        <p:spPr/>
        <p:txBody>
          <a:bodyPr/>
          <a:lstStyle/>
          <a:p>
            <a:r>
              <a:rPr lang="en-US" dirty="0"/>
              <a:t>Emulator</a:t>
            </a:r>
            <a:endParaRPr lang="de-DE" dirty="0"/>
          </a:p>
        </p:txBody>
      </p:sp>
      <p:sp>
        <p:nvSpPr>
          <p:cNvPr id="3" name="Content Placeholder 2"/>
          <p:cNvSpPr>
            <a:spLocks noGrp="1"/>
          </p:cNvSpPr>
          <p:nvPr>
            <p:ph idx="1"/>
          </p:nvPr>
        </p:nvSpPr>
        <p:spPr>
          <a:xfrm>
            <a:off x="506412" y="1268760"/>
            <a:ext cx="8131175" cy="4683125"/>
          </a:xfrm>
        </p:spPr>
        <p:txBody>
          <a:bodyPr/>
          <a:lstStyle/>
          <a:p>
            <a:endParaRPr lang="en-GB" dirty="0"/>
          </a:p>
          <a:p>
            <a:endParaRPr lang="en-GB" dirty="0"/>
          </a:p>
        </p:txBody>
      </p:sp>
      <p:sp>
        <p:nvSpPr>
          <p:cNvPr id="11" name="Content Placeholder 2">
            <a:extLst>
              <a:ext uri="{FF2B5EF4-FFF2-40B4-BE49-F238E27FC236}">
                <a16:creationId xmlns:a16="http://schemas.microsoft.com/office/drawing/2014/main" id="{EC9D208C-C412-4405-9E2D-423CF0C7DB71}"/>
              </a:ext>
            </a:extLst>
          </p:cNvPr>
          <p:cNvSpPr txBox="1">
            <a:spLocks/>
          </p:cNvSpPr>
          <p:nvPr/>
        </p:nvSpPr>
        <p:spPr bwMode="auto">
          <a:xfrm>
            <a:off x="496800" y="4630120"/>
            <a:ext cx="8383689" cy="12351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rgbClr val="FF7313"/>
              </a:buClr>
              <a:buFont typeface="Wingdings" pitchFamily="2" charset="2"/>
              <a:buChar char="§"/>
              <a:defRPr sz="2400">
                <a:solidFill>
                  <a:schemeClr val="tx1"/>
                </a:solidFill>
                <a:latin typeface="+mn-lt"/>
                <a:ea typeface="+mn-ea"/>
                <a:cs typeface="+mn-cs"/>
              </a:defRPr>
            </a:lvl1pPr>
            <a:lvl2pPr marL="742950" indent="-285750" algn="l" rtl="0" fontAlgn="base">
              <a:spcBef>
                <a:spcPct val="20000"/>
              </a:spcBef>
              <a:spcAft>
                <a:spcPct val="0"/>
              </a:spcAft>
              <a:buClr>
                <a:srgbClr val="84B819"/>
              </a:buClr>
              <a:buChar char="•"/>
              <a:defRPr sz="2200">
                <a:solidFill>
                  <a:schemeClr val="tx1"/>
                </a:solidFill>
                <a:latin typeface="+mn-lt"/>
                <a:ea typeface="+mn-ea"/>
              </a:defRPr>
            </a:lvl2pPr>
            <a:lvl3pPr marL="1143000" indent="-228600" algn="l" rtl="0" fontAlgn="base">
              <a:spcBef>
                <a:spcPct val="20000"/>
              </a:spcBef>
              <a:spcAft>
                <a:spcPct val="0"/>
              </a:spcAft>
              <a:buClr>
                <a:srgbClr val="C0C0C0"/>
              </a:buClr>
              <a:buChar char="-"/>
              <a:defRPr sz="2000">
                <a:solidFill>
                  <a:schemeClr val="tx1"/>
                </a:solidFill>
                <a:latin typeface="+mn-lt"/>
                <a:ea typeface="+mn-ea"/>
              </a:defRPr>
            </a:lvl3pPr>
            <a:lvl4pPr marL="1600200" indent="-228600" algn="l" rtl="0" fontAlgn="base">
              <a:spcBef>
                <a:spcPct val="20000"/>
              </a:spcBef>
              <a:spcAft>
                <a:spcPct val="0"/>
              </a:spcAft>
              <a:buClr>
                <a:srgbClr val="C0C0C0"/>
              </a:buClr>
              <a:buChar char="-"/>
              <a:defRPr>
                <a:solidFill>
                  <a:schemeClr val="tx1"/>
                </a:solidFill>
                <a:latin typeface="+mn-lt"/>
                <a:ea typeface="+mn-ea"/>
              </a:defRPr>
            </a:lvl4pPr>
            <a:lvl5pPr marL="2057400" indent="-228600" algn="l" rtl="0" fontAlgn="base">
              <a:spcBef>
                <a:spcPct val="20000"/>
              </a:spcBef>
              <a:spcAft>
                <a:spcPct val="0"/>
              </a:spcAft>
              <a:buClr>
                <a:srgbClr val="C0C0C0"/>
              </a:buClr>
              <a:buChar char="-"/>
              <a:defRPr sz="1600">
                <a:solidFill>
                  <a:schemeClr val="tx1"/>
                </a:solidFill>
                <a:latin typeface="+mn-lt"/>
                <a:ea typeface="+mn-ea"/>
              </a:defRPr>
            </a:lvl5pPr>
            <a:lvl6pPr marL="2514600" indent="-228600" algn="l" rtl="0" fontAlgn="base">
              <a:spcBef>
                <a:spcPct val="20000"/>
              </a:spcBef>
              <a:spcAft>
                <a:spcPct val="0"/>
              </a:spcAft>
              <a:buClr>
                <a:srgbClr val="C0C0C0"/>
              </a:buClr>
              <a:buChar char="-"/>
              <a:defRPr sz="1600">
                <a:solidFill>
                  <a:schemeClr val="tx1"/>
                </a:solidFill>
                <a:latin typeface="+mn-lt"/>
                <a:ea typeface="+mn-ea"/>
              </a:defRPr>
            </a:lvl6pPr>
            <a:lvl7pPr marL="2971800" indent="-228600" algn="l" rtl="0" fontAlgn="base">
              <a:spcBef>
                <a:spcPct val="20000"/>
              </a:spcBef>
              <a:spcAft>
                <a:spcPct val="0"/>
              </a:spcAft>
              <a:buClr>
                <a:srgbClr val="C0C0C0"/>
              </a:buClr>
              <a:buChar char="-"/>
              <a:defRPr sz="1600">
                <a:solidFill>
                  <a:schemeClr val="tx1"/>
                </a:solidFill>
                <a:latin typeface="+mn-lt"/>
                <a:ea typeface="+mn-ea"/>
              </a:defRPr>
            </a:lvl7pPr>
            <a:lvl8pPr marL="3429000" indent="-228600" algn="l" rtl="0" fontAlgn="base">
              <a:spcBef>
                <a:spcPct val="20000"/>
              </a:spcBef>
              <a:spcAft>
                <a:spcPct val="0"/>
              </a:spcAft>
              <a:buClr>
                <a:srgbClr val="C0C0C0"/>
              </a:buClr>
              <a:buChar char="-"/>
              <a:defRPr sz="1600">
                <a:solidFill>
                  <a:schemeClr val="tx1"/>
                </a:solidFill>
                <a:latin typeface="+mn-lt"/>
                <a:ea typeface="+mn-ea"/>
              </a:defRPr>
            </a:lvl8pPr>
            <a:lvl9pPr marL="3886200" indent="-228600" algn="l" rtl="0" fontAlgn="base">
              <a:spcBef>
                <a:spcPct val="20000"/>
              </a:spcBef>
              <a:spcAft>
                <a:spcPct val="0"/>
              </a:spcAft>
              <a:buClr>
                <a:srgbClr val="C0C0C0"/>
              </a:buClr>
              <a:buChar char="-"/>
              <a:defRPr sz="1600">
                <a:solidFill>
                  <a:schemeClr val="tx1"/>
                </a:solidFill>
                <a:latin typeface="+mn-lt"/>
                <a:ea typeface="+mn-ea"/>
              </a:defRPr>
            </a:lvl9pPr>
          </a:lstStyle>
          <a:p>
            <a:r>
              <a:rPr lang="en-US" kern="0" dirty="0"/>
              <a:t>Robot center </a:t>
            </a:r>
            <a:r>
              <a:rPr lang="en-US" kern="0" dirty="0">
                <a:solidFill>
                  <a:srgbClr val="002060"/>
                </a:solidFill>
              </a:rPr>
              <a:t>o </a:t>
            </a:r>
            <a:r>
              <a:rPr lang="en-US" kern="0" dirty="0"/>
              <a:t>,</a:t>
            </a:r>
            <a:r>
              <a:rPr lang="en-US" kern="0" dirty="0">
                <a:solidFill>
                  <a:srgbClr val="002060"/>
                </a:solidFill>
              </a:rPr>
              <a:t> </a:t>
            </a:r>
            <a:r>
              <a:rPr lang="en-US" kern="0" dirty="0"/>
              <a:t>dimension </a:t>
            </a:r>
            <a:r>
              <a:rPr lang="en-US" sz="3600" kern="0" dirty="0"/>
              <a:t>o</a:t>
            </a:r>
            <a:endParaRPr lang="en-US" sz="4400" kern="0" dirty="0"/>
          </a:p>
          <a:p>
            <a:r>
              <a:rPr lang="en-US" kern="0" dirty="0"/>
              <a:t>Position of the antenna     ,Tags </a:t>
            </a:r>
            <a:r>
              <a:rPr lang="en-US" kern="0" dirty="0">
                <a:solidFill>
                  <a:srgbClr val="FF0000"/>
                </a:solidFill>
              </a:rPr>
              <a:t>*</a:t>
            </a:r>
          </a:p>
          <a:p>
            <a:r>
              <a:rPr lang="en-US" kern="0" dirty="0"/>
              <a:t>Max reading range of the antenna </a:t>
            </a:r>
            <a:r>
              <a:rPr lang="en-US" kern="0" dirty="0">
                <a:solidFill>
                  <a:srgbClr val="00B050"/>
                </a:solidFill>
              </a:rPr>
              <a:t>--</a:t>
            </a:r>
          </a:p>
          <a:p>
            <a:endParaRPr lang="en-US" kern="0" dirty="0"/>
          </a:p>
        </p:txBody>
      </p:sp>
      <p:sp>
        <p:nvSpPr>
          <p:cNvPr id="9" name="Rechteck 8">
            <a:extLst>
              <a:ext uri="{FF2B5EF4-FFF2-40B4-BE49-F238E27FC236}">
                <a16:creationId xmlns:a16="http://schemas.microsoft.com/office/drawing/2014/main" id="{76035C71-3D2A-4DAD-A5A4-2D77C1DDA2FA}"/>
              </a:ext>
            </a:extLst>
          </p:cNvPr>
          <p:cNvSpPr/>
          <p:nvPr/>
        </p:nvSpPr>
        <p:spPr>
          <a:xfrm>
            <a:off x="4139952" y="5373216"/>
            <a:ext cx="288032" cy="28803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6" name="Grafik 5">
            <a:extLst>
              <a:ext uri="{FF2B5EF4-FFF2-40B4-BE49-F238E27FC236}">
                <a16:creationId xmlns:a16="http://schemas.microsoft.com/office/drawing/2014/main" id="{21BFA62F-C584-4EF6-8A53-5DB10D5C05A3}"/>
              </a:ext>
            </a:extLst>
          </p:cNvPr>
          <p:cNvPicPr>
            <a:picLocks noChangeAspect="1"/>
          </p:cNvPicPr>
          <p:nvPr/>
        </p:nvPicPr>
        <p:blipFill rotWithShape="1">
          <a:blip r:embed="rId3"/>
          <a:srcRect b="45498"/>
          <a:stretch/>
        </p:blipFill>
        <p:spPr>
          <a:xfrm>
            <a:off x="6012160" y="1866915"/>
            <a:ext cx="2088232" cy="1295813"/>
          </a:xfrm>
          <a:prstGeom prst="rect">
            <a:avLst/>
          </a:prstGeom>
        </p:spPr>
      </p:pic>
      <p:sp>
        <p:nvSpPr>
          <p:cNvPr id="7" name="Pfeil: nach rechts 6">
            <a:extLst>
              <a:ext uri="{FF2B5EF4-FFF2-40B4-BE49-F238E27FC236}">
                <a16:creationId xmlns:a16="http://schemas.microsoft.com/office/drawing/2014/main" id="{8E0BA841-EF94-42ED-95FC-F745602C1A24}"/>
              </a:ext>
            </a:extLst>
          </p:cNvPr>
          <p:cNvSpPr/>
          <p:nvPr/>
        </p:nvSpPr>
        <p:spPr>
          <a:xfrm>
            <a:off x="4757330" y="2757379"/>
            <a:ext cx="931176" cy="50405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Pfeil: nach rechts gekrümmt 4">
            <a:extLst>
              <a:ext uri="{FF2B5EF4-FFF2-40B4-BE49-F238E27FC236}">
                <a16:creationId xmlns:a16="http://schemas.microsoft.com/office/drawing/2014/main" id="{299EF2E9-863E-4800-BC36-ADB387703A4E}"/>
              </a:ext>
            </a:extLst>
          </p:cNvPr>
          <p:cNvSpPr/>
          <p:nvPr/>
        </p:nvSpPr>
        <p:spPr>
          <a:xfrm rot="10800000">
            <a:off x="2159185" y="1908028"/>
            <a:ext cx="931176" cy="1899064"/>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0" name="Grafik 9">
            <a:extLst>
              <a:ext uri="{FF2B5EF4-FFF2-40B4-BE49-F238E27FC236}">
                <a16:creationId xmlns:a16="http://schemas.microsoft.com/office/drawing/2014/main" id="{4D638D59-1EFF-422E-A401-D132E7EB883B}"/>
              </a:ext>
            </a:extLst>
          </p:cNvPr>
          <p:cNvPicPr>
            <a:picLocks noChangeAspect="1"/>
          </p:cNvPicPr>
          <p:nvPr/>
        </p:nvPicPr>
        <p:blipFill rotWithShape="1">
          <a:blip r:embed="rId3"/>
          <a:srcRect t="54423"/>
          <a:stretch/>
        </p:blipFill>
        <p:spPr>
          <a:xfrm>
            <a:off x="6012160" y="3162728"/>
            <a:ext cx="2088232" cy="1083626"/>
          </a:xfrm>
          <a:prstGeom prst="rect">
            <a:avLst/>
          </a:prstGeom>
        </p:spPr>
      </p:pic>
      <p:grpSp>
        <p:nvGrpSpPr>
          <p:cNvPr id="26" name="Gruppieren 25">
            <a:extLst>
              <a:ext uri="{FF2B5EF4-FFF2-40B4-BE49-F238E27FC236}">
                <a16:creationId xmlns:a16="http://schemas.microsoft.com/office/drawing/2014/main" id="{2588F063-AAEC-4839-987F-EC7A8E5FE804}"/>
              </a:ext>
            </a:extLst>
          </p:cNvPr>
          <p:cNvGrpSpPr/>
          <p:nvPr/>
        </p:nvGrpSpPr>
        <p:grpSpPr>
          <a:xfrm>
            <a:off x="5076057" y="1027105"/>
            <a:ext cx="3287498" cy="880923"/>
            <a:chOff x="5076057" y="1027105"/>
            <a:chExt cx="3287498" cy="880923"/>
          </a:xfrm>
        </p:grpSpPr>
        <p:grpSp>
          <p:nvGrpSpPr>
            <p:cNvPr id="25" name="Gruppieren 24">
              <a:extLst>
                <a:ext uri="{FF2B5EF4-FFF2-40B4-BE49-F238E27FC236}">
                  <a16:creationId xmlns:a16="http://schemas.microsoft.com/office/drawing/2014/main" id="{784A6C5A-4301-4C1A-BFE5-5E0290BA8C1C}"/>
                </a:ext>
              </a:extLst>
            </p:cNvPr>
            <p:cNvGrpSpPr/>
            <p:nvPr/>
          </p:nvGrpSpPr>
          <p:grpSpPr>
            <a:xfrm>
              <a:off x="5076057" y="1027105"/>
              <a:ext cx="2592287" cy="880923"/>
              <a:chOff x="5076057" y="1027105"/>
              <a:chExt cx="2592287" cy="880923"/>
            </a:xfrm>
          </p:grpSpPr>
          <p:grpSp>
            <p:nvGrpSpPr>
              <p:cNvPr id="24" name="Gruppieren 23">
                <a:extLst>
                  <a:ext uri="{FF2B5EF4-FFF2-40B4-BE49-F238E27FC236}">
                    <a16:creationId xmlns:a16="http://schemas.microsoft.com/office/drawing/2014/main" id="{C31102AA-7832-4F0B-A57D-24298CC9EB11}"/>
                  </a:ext>
                </a:extLst>
              </p:cNvPr>
              <p:cNvGrpSpPr/>
              <p:nvPr/>
            </p:nvGrpSpPr>
            <p:grpSpPr>
              <a:xfrm>
                <a:off x="5076057" y="1027105"/>
                <a:ext cx="2592287" cy="880923"/>
                <a:chOff x="5076057" y="1027105"/>
                <a:chExt cx="2592287" cy="880923"/>
              </a:xfrm>
            </p:grpSpPr>
            <p:grpSp>
              <p:nvGrpSpPr>
                <p:cNvPr id="23" name="Gruppieren 22">
                  <a:extLst>
                    <a:ext uri="{FF2B5EF4-FFF2-40B4-BE49-F238E27FC236}">
                      <a16:creationId xmlns:a16="http://schemas.microsoft.com/office/drawing/2014/main" id="{02081B13-8E60-4E56-8D4B-7B12C7026398}"/>
                    </a:ext>
                  </a:extLst>
                </p:cNvPr>
                <p:cNvGrpSpPr/>
                <p:nvPr/>
              </p:nvGrpSpPr>
              <p:grpSpPr>
                <a:xfrm>
                  <a:off x="6339061" y="1483149"/>
                  <a:ext cx="1329283" cy="424879"/>
                  <a:chOff x="6339061" y="1483149"/>
                  <a:chExt cx="1329283" cy="424879"/>
                </a:xfrm>
              </p:grpSpPr>
              <p:cxnSp>
                <p:nvCxnSpPr>
                  <p:cNvPr id="8" name="Gerade Verbindung mit Pfeil 7">
                    <a:extLst>
                      <a:ext uri="{FF2B5EF4-FFF2-40B4-BE49-F238E27FC236}">
                        <a16:creationId xmlns:a16="http://schemas.microsoft.com/office/drawing/2014/main" id="{A701FA4E-EB38-4521-A29E-20A3E0ECD39B}"/>
                      </a:ext>
                    </a:extLst>
                  </p:cNvPr>
                  <p:cNvCxnSpPr>
                    <a:cxnSpLocks/>
                  </p:cNvCxnSpPr>
                  <p:nvPr/>
                </p:nvCxnSpPr>
                <p:spPr>
                  <a:xfrm>
                    <a:off x="6339061" y="1483149"/>
                    <a:ext cx="321171" cy="424879"/>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5" name="Gerade Verbindung mit Pfeil 14">
                    <a:extLst>
                      <a:ext uri="{FF2B5EF4-FFF2-40B4-BE49-F238E27FC236}">
                        <a16:creationId xmlns:a16="http://schemas.microsoft.com/office/drawing/2014/main" id="{BDEEB4C4-90CE-4042-9B43-6A912902BDD6}"/>
                      </a:ext>
                    </a:extLst>
                  </p:cNvPr>
                  <p:cNvCxnSpPr>
                    <a:cxnSpLocks/>
                  </p:cNvCxnSpPr>
                  <p:nvPr/>
                </p:nvCxnSpPr>
                <p:spPr>
                  <a:xfrm>
                    <a:off x="7036841" y="1483149"/>
                    <a:ext cx="0" cy="424879"/>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7" name="Gerade Verbindung mit Pfeil 16">
                    <a:extLst>
                      <a:ext uri="{FF2B5EF4-FFF2-40B4-BE49-F238E27FC236}">
                        <a16:creationId xmlns:a16="http://schemas.microsoft.com/office/drawing/2014/main" id="{CAB64C7C-82DD-4F1E-818E-210FCB9CA24B}"/>
                      </a:ext>
                    </a:extLst>
                  </p:cNvPr>
                  <p:cNvCxnSpPr>
                    <a:cxnSpLocks/>
                  </p:cNvCxnSpPr>
                  <p:nvPr/>
                </p:nvCxnSpPr>
                <p:spPr>
                  <a:xfrm flipH="1">
                    <a:off x="7308304" y="1483149"/>
                    <a:ext cx="360040" cy="424879"/>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grpSp>
            <p:sp>
              <p:nvSpPr>
                <p:cNvPr id="19" name="Textfeld 18">
                  <a:extLst>
                    <a:ext uri="{FF2B5EF4-FFF2-40B4-BE49-F238E27FC236}">
                      <a16:creationId xmlns:a16="http://schemas.microsoft.com/office/drawing/2014/main" id="{51580917-3D17-4256-AB5F-1BFD270AC520}"/>
                    </a:ext>
                  </a:extLst>
                </p:cNvPr>
                <p:cNvSpPr txBox="1"/>
                <p:nvPr/>
              </p:nvSpPr>
              <p:spPr>
                <a:xfrm>
                  <a:off x="5076057" y="1027105"/>
                  <a:ext cx="1584173" cy="400110"/>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Direction [</a:t>
                  </a:r>
                  <a:r>
                    <a:rPr lang="en-US" sz="2000" b="1" dirty="0">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grpSp>
          <p:sp>
            <p:nvSpPr>
              <p:cNvPr id="21" name="Textfeld 20">
                <a:extLst>
                  <a:ext uri="{FF2B5EF4-FFF2-40B4-BE49-F238E27FC236}">
                    <a16:creationId xmlns:a16="http://schemas.microsoft.com/office/drawing/2014/main" id="{99B0B333-D5E5-4339-BB59-D61D8B612FF4}"/>
                  </a:ext>
                </a:extLst>
              </p:cNvPr>
              <p:cNvSpPr txBox="1"/>
              <p:nvPr/>
            </p:nvSpPr>
            <p:spPr>
              <a:xfrm>
                <a:off x="6723293" y="1027105"/>
                <a:ext cx="627095" cy="400110"/>
              </a:xfrm>
              <a:prstGeom prst="rect">
                <a:avLst/>
              </a:prstGeom>
              <a:noFill/>
            </p:spPr>
            <p:txBody>
              <a:bodyPr wrap="none" rtlCol="0">
                <a:spAutoFit/>
              </a:bodyPr>
              <a:lstStyle/>
              <a:p>
                <a:r>
                  <a:rPr lang="en-US" sz="2000" dirty="0">
                    <a:latin typeface="Arial" panose="020B0604020202020204" pitchFamily="34" charset="0"/>
                    <a:cs typeface="Arial" panose="020B0604020202020204" pitchFamily="34" charset="0"/>
                  </a:rPr>
                  <a:t>UID</a:t>
                </a:r>
                <a:endParaRPr lang="en-US" dirty="0">
                  <a:latin typeface="Arial" panose="020B0604020202020204" pitchFamily="34" charset="0"/>
                  <a:cs typeface="Arial" panose="020B0604020202020204" pitchFamily="34" charset="0"/>
                </a:endParaRPr>
              </a:p>
            </p:txBody>
          </p:sp>
        </p:grpSp>
        <p:sp>
          <p:nvSpPr>
            <p:cNvPr id="22" name="Textfeld 21">
              <a:extLst>
                <a:ext uri="{FF2B5EF4-FFF2-40B4-BE49-F238E27FC236}">
                  <a16:creationId xmlns:a16="http://schemas.microsoft.com/office/drawing/2014/main" id="{034BAB37-F2DF-410E-B21A-17B3A7DCF856}"/>
                </a:ext>
              </a:extLst>
            </p:cNvPr>
            <p:cNvSpPr txBox="1"/>
            <p:nvPr/>
          </p:nvSpPr>
          <p:spPr>
            <a:xfrm>
              <a:off x="7579366" y="1027105"/>
              <a:ext cx="784189" cy="400110"/>
            </a:xfrm>
            <a:prstGeom prst="rect">
              <a:avLst/>
            </a:prstGeom>
            <a:noFill/>
          </p:spPr>
          <p:txBody>
            <a:bodyPr wrap="none" rtlCol="0">
              <a:spAutoFit/>
            </a:bodyPr>
            <a:lstStyle/>
            <a:p>
              <a:r>
                <a:rPr lang="en-US" sz="2000" dirty="0">
                  <a:latin typeface="Arial" panose="020B0604020202020204" pitchFamily="34" charset="0"/>
                  <a:cs typeface="Arial" panose="020B0604020202020204" pitchFamily="34" charset="0"/>
                </a:rPr>
                <a:t>RSSI</a:t>
              </a:r>
              <a:endParaRPr lang="en-US"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285851533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nodeType="afterEffect">
                                  <p:stCondLst>
                                    <p:cond delay="1000"/>
                                  </p:stCondLst>
                                  <p:childTnLst>
                                    <p:set>
                                      <p:cBhvr>
                                        <p:cTn id="17"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2">
            <a:extLst>
              <a:ext uri="{FF2B5EF4-FFF2-40B4-BE49-F238E27FC236}">
                <a16:creationId xmlns:a16="http://schemas.microsoft.com/office/drawing/2014/main" id="{EC9D208C-C412-4405-9E2D-423CF0C7DB71}"/>
              </a:ext>
            </a:extLst>
          </p:cNvPr>
          <p:cNvSpPr txBox="1">
            <a:spLocks/>
          </p:cNvSpPr>
          <p:nvPr/>
        </p:nvSpPr>
        <p:spPr bwMode="auto">
          <a:xfrm>
            <a:off x="604661" y="903234"/>
            <a:ext cx="8131175" cy="46831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rgbClr val="FF7313"/>
              </a:buClr>
              <a:buFont typeface="Wingdings" pitchFamily="2" charset="2"/>
              <a:buChar char="§"/>
              <a:defRPr sz="2400">
                <a:solidFill>
                  <a:schemeClr val="tx1"/>
                </a:solidFill>
                <a:latin typeface="+mn-lt"/>
                <a:ea typeface="+mn-ea"/>
                <a:cs typeface="+mn-cs"/>
              </a:defRPr>
            </a:lvl1pPr>
            <a:lvl2pPr marL="742950" indent="-285750" algn="l" rtl="0" fontAlgn="base">
              <a:spcBef>
                <a:spcPct val="20000"/>
              </a:spcBef>
              <a:spcAft>
                <a:spcPct val="0"/>
              </a:spcAft>
              <a:buClr>
                <a:srgbClr val="84B819"/>
              </a:buClr>
              <a:buChar char="•"/>
              <a:defRPr sz="2200">
                <a:solidFill>
                  <a:schemeClr val="tx1"/>
                </a:solidFill>
                <a:latin typeface="+mn-lt"/>
                <a:ea typeface="+mn-ea"/>
              </a:defRPr>
            </a:lvl2pPr>
            <a:lvl3pPr marL="1143000" indent="-228600" algn="l" rtl="0" fontAlgn="base">
              <a:spcBef>
                <a:spcPct val="20000"/>
              </a:spcBef>
              <a:spcAft>
                <a:spcPct val="0"/>
              </a:spcAft>
              <a:buClr>
                <a:srgbClr val="C0C0C0"/>
              </a:buClr>
              <a:buChar char="-"/>
              <a:defRPr sz="2000">
                <a:solidFill>
                  <a:schemeClr val="tx1"/>
                </a:solidFill>
                <a:latin typeface="+mn-lt"/>
                <a:ea typeface="+mn-ea"/>
              </a:defRPr>
            </a:lvl3pPr>
            <a:lvl4pPr marL="1600200" indent="-228600" algn="l" rtl="0" fontAlgn="base">
              <a:spcBef>
                <a:spcPct val="20000"/>
              </a:spcBef>
              <a:spcAft>
                <a:spcPct val="0"/>
              </a:spcAft>
              <a:buClr>
                <a:srgbClr val="C0C0C0"/>
              </a:buClr>
              <a:buChar char="-"/>
              <a:defRPr>
                <a:solidFill>
                  <a:schemeClr val="tx1"/>
                </a:solidFill>
                <a:latin typeface="+mn-lt"/>
                <a:ea typeface="+mn-ea"/>
              </a:defRPr>
            </a:lvl4pPr>
            <a:lvl5pPr marL="2057400" indent="-228600" algn="l" rtl="0" fontAlgn="base">
              <a:spcBef>
                <a:spcPct val="20000"/>
              </a:spcBef>
              <a:spcAft>
                <a:spcPct val="0"/>
              </a:spcAft>
              <a:buClr>
                <a:srgbClr val="C0C0C0"/>
              </a:buClr>
              <a:buChar char="-"/>
              <a:defRPr sz="1600">
                <a:solidFill>
                  <a:schemeClr val="tx1"/>
                </a:solidFill>
                <a:latin typeface="+mn-lt"/>
                <a:ea typeface="+mn-ea"/>
              </a:defRPr>
            </a:lvl5pPr>
            <a:lvl6pPr marL="2514600" indent="-228600" algn="l" rtl="0" fontAlgn="base">
              <a:spcBef>
                <a:spcPct val="20000"/>
              </a:spcBef>
              <a:spcAft>
                <a:spcPct val="0"/>
              </a:spcAft>
              <a:buClr>
                <a:srgbClr val="C0C0C0"/>
              </a:buClr>
              <a:buChar char="-"/>
              <a:defRPr sz="1600">
                <a:solidFill>
                  <a:schemeClr val="tx1"/>
                </a:solidFill>
                <a:latin typeface="+mn-lt"/>
                <a:ea typeface="+mn-ea"/>
              </a:defRPr>
            </a:lvl6pPr>
            <a:lvl7pPr marL="2971800" indent="-228600" algn="l" rtl="0" fontAlgn="base">
              <a:spcBef>
                <a:spcPct val="20000"/>
              </a:spcBef>
              <a:spcAft>
                <a:spcPct val="0"/>
              </a:spcAft>
              <a:buClr>
                <a:srgbClr val="C0C0C0"/>
              </a:buClr>
              <a:buChar char="-"/>
              <a:defRPr sz="1600">
                <a:solidFill>
                  <a:schemeClr val="tx1"/>
                </a:solidFill>
                <a:latin typeface="+mn-lt"/>
                <a:ea typeface="+mn-ea"/>
              </a:defRPr>
            </a:lvl7pPr>
            <a:lvl8pPr marL="3429000" indent="-228600" algn="l" rtl="0" fontAlgn="base">
              <a:spcBef>
                <a:spcPct val="20000"/>
              </a:spcBef>
              <a:spcAft>
                <a:spcPct val="0"/>
              </a:spcAft>
              <a:buClr>
                <a:srgbClr val="C0C0C0"/>
              </a:buClr>
              <a:buChar char="-"/>
              <a:defRPr sz="1600">
                <a:solidFill>
                  <a:schemeClr val="tx1"/>
                </a:solidFill>
                <a:latin typeface="+mn-lt"/>
                <a:ea typeface="+mn-ea"/>
              </a:defRPr>
            </a:lvl8pPr>
            <a:lvl9pPr marL="3886200" indent="-228600" algn="l" rtl="0" fontAlgn="base">
              <a:spcBef>
                <a:spcPct val="20000"/>
              </a:spcBef>
              <a:spcAft>
                <a:spcPct val="0"/>
              </a:spcAft>
              <a:buClr>
                <a:srgbClr val="C0C0C0"/>
              </a:buClr>
              <a:buChar char="-"/>
              <a:defRPr sz="1600">
                <a:solidFill>
                  <a:schemeClr val="tx1"/>
                </a:solidFill>
                <a:latin typeface="+mn-lt"/>
                <a:ea typeface="+mn-ea"/>
              </a:defRPr>
            </a:lvl9pPr>
          </a:lstStyle>
          <a:p>
            <a:r>
              <a:rPr lang="en-US" kern="0" dirty="0"/>
              <a:t>Measurements: </a:t>
            </a:r>
            <a:r>
              <a:rPr lang="en-US" u="sng" kern="0" dirty="0"/>
              <a:t>inconsistency</a:t>
            </a:r>
            <a:r>
              <a:rPr lang="en-US" kern="0" dirty="0"/>
              <a:t> in RSSI and distance between tag and reader</a:t>
            </a:r>
          </a:p>
          <a:p>
            <a:endParaRPr lang="en-US" kern="0" dirty="0"/>
          </a:p>
          <a:p>
            <a:endParaRPr lang="en-US" kern="0" dirty="0"/>
          </a:p>
          <a:p>
            <a:endParaRPr lang="en-US" kern="0" dirty="0"/>
          </a:p>
          <a:p>
            <a:endParaRPr lang="en-US" kern="0" dirty="0"/>
          </a:p>
          <a:p>
            <a:endParaRPr lang="en-US" kern="0" dirty="0"/>
          </a:p>
          <a:p>
            <a:endParaRPr lang="en-US" kern="0" dirty="0"/>
          </a:p>
          <a:p>
            <a:endParaRPr lang="en-US" kern="0" dirty="0"/>
          </a:p>
          <a:p>
            <a:endParaRPr lang="en-US" kern="0" dirty="0"/>
          </a:p>
          <a:p>
            <a:endParaRPr lang="en-US" sz="3600" kern="0" dirty="0"/>
          </a:p>
          <a:p>
            <a:pPr marL="0" indent="0">
              <a:buNone/>
            </a:pPr>
            <a:r>
              <a:rPr lang="en-US" sz="1200" kern="0" dirty="0"/>
              <a:t>[1] RFID-Based Localization of Mobile Robots, Christof </a:t>
            </a:r>
            <a:r>
              <a:rPr lang="en-US" sz="1200" kern="0" dirty="0" err="1"/>
              <a:t>Röhrig</a:t>
            </a:r>
            <a:r>
              <a:rPr lang="en-US" sz="1200" kern="0" dirty="0"/>
              <a:t>, Daniel </a:t>
            </a:r>
            <a:r>
              <a:rPr lang="en-US" sz="1200" kern="0" dirty="0" err="1"/>
              <a:t>Heß</a:t>
            </a:r>
            <a:r>
              <a:rPr lang="en-US" sz="1200" kern="0" dirty="0"/>
              <a:t> and Frank </a:t>
            </a:r>
            <a:r>
              <a:rPr lang="en-US" sz="1200" kern="0" dirty="0" err="1"/>
              <a:t>Künemund</a:t>
            </a:r>
            <a:r>
              <a:rPr lang="en-US" sz="1200" kern="0" dirty="0"/>
              <a:t>, FH Dortmund</a:t>
            </a:r>
          </a:p>
          <a:p>
            <a:pPr marL="0" indent="0">
              <a:buNone/>
            </a:pPr>
            <a:endParaRPr lang="en-US" kern="0" dirty="0"/>
          </a:p>
        </p:txBody>
      </p:sp>
      <p:sp>
        <p:nvSpPr>
          <p:cNvPr id="2" name="Title 1"/>
          <p:cNvSpPr>
            <a:spLocks noGrp="1"/>
          </p:cNvSpPr>
          <p:nvPr>
            <p:ph type="title"/>
          </p:nvPr>
        </p:nvSpPr>
        <p:spPr/>
        <p:txBody>
          <a:bodyPr/>
          <a:lstStyle/>
          <a:p>
            <a:r>
              <a:rPr lang="en-US" dirty="0"/>
              <a:t> Simulation update</a:t>
            </a:r>
            <a:endParaRPr lang="de-DE" dirty="0"/>
          </a:p>
        </p:txBody>
      </p:sp>
      <p:pic>
        <p:nvPicPr>
          <p:cNvPr id="5" name="Grafik 4">
            <a:extLst>
              <a:ext uri="{FF2B5EF4-FFF2-40B4-BE49-F238E27FC236}">
                <a16:creationId xmlns:a16="http://schemas.microsoft.com/office/drawing/2014/main" id="{02E2AF30-9FBC-4697-A949-16DDD6CBDC5A}"/>
              </a:ext>
            </a:extLst>
          </p:cNvPr>
          <p:cNvPicPr>
            <a:picLocks noChangeAspect="1"/>
          </p:cNvPicPr>
          <p:nvPr/>
        </p:nvPicPr>
        <p:blipFill rotWithShape="1">
          <a:blip r:embed="rId3">
            <a:extLst>
              <a:ext uri="{28A0092B-C50C-407E-A947-70E740481C1C}">
                <a14:useLocalDpi xmlns:a14="http://schemas.microsoft.com/office/drawing/2010/main" val="0"/>
              </a:ext>
            </a:extLst>
          </a:blip>
          <a:srcRect l="8263" t="6195" r="6612" b="3175"/>
          <a:stretch/>
        </p:blipFill>
        <p:spPr>
          <a:xfrm>
            <a:off x="575461" y="1720640"/>
            <a:ext cx="8028952" cy="4073893"/>
          </a:xfrm>
          <a:prstGeom prst="rect">
            <a:avLst/>
          </a:prstGeom>
        </p:spPr>
      </p:pic>
      <p:sp>
        <p:nvSpPr>
          <p:cNvPr id="6" name="Oval 5">
            <a:extLst>
              <a:ext uri="{FF2B5EF4-FFF2-40B4-BE49-F238E27FC236}">
                <a16:creationId xmlns:a16="http://schemas.microsoft.com/office/drawing/2014/main" id="{DA9E5161-6753-134F-982B-41A6F3DE5B4B}"/>
              </a:ext>
            </a:extLst>
          </p:cNvPr>
          <p:cNvSpPr/>
          <p:nvPr/>
        </p:nvSpPr>
        <p:spPr>
          <a:xfrm>
            <a:off x="2915816" y="3645024"/>
            <a:ext cx="2592288" cy="45604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Tree>
    <p:extLst>
      <p:ext uri="{BB962C8B-B14F-4D97-AF65-F5344CB8AC3E}">
        <p14:creationId xmlns:p14="http://schemas.microsoft.com/office/powerpoint/2010/main" val="364165945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669AD47-0A48-4323-9D28-83F392C8DB81}"/>
              </a:ext>
            </a:extLst>
          </p:cNvPr>
          <p:cNvSpPr>
            <a:spLocks noGrp="1"/>
          </p:cNvSpPr>
          <p:nvPr>
            <p:ph type="title"/>
          </p:nvPr>
        </p:nvSpPr>
        <p:spPr/>
        <p:txBody>
          <a:bodyPr/>
          <a:lstStyle/>
          <a:p>
            <a:r>
              <a:rPr lang="en-US" dirty="0"/>
              <a:t>Possible reasons blind spot</a:t>
            </a:r>
          </a:p>
        </p:txBody>
      </p:sp>
      <p:sp>
        <p:nvSpPr>
          <p:cNvPr id="27" name="Inhaltsplatzhalter 2">
            <a:extLst>
              <a:ext uri="{FF2B5EF4-FFF2-40B4-BE49-F238E27FC236}">
                <a16:creationId xmlns:a16="http://schemas.microsoft.com/office/drawing/2014/main" id="{59B3EBFF-B911-4318-A50A-2A218D1B7644}"/>
              </a:ext>
            </a:extLst>
          </p:cNvPr>
          <p:cNvSpPr>
            <a:spLocks noGrp="1"/>
          </p:cNvSpPr>
          <p:nvPr>
            <p:ph idx="1"/>
          </p:nvPr>
        </p:nvSpPr>
        <p:spPr/>
        <p:txBody>
          <a:bodyPr/>
          <a:lstStyle/>
          <a:p>
            <a:r>
              <a:rPr lang="en-US" dirty="0"/>
              <a:t>The field and the inductor of the tag are perpendicular </a:t>
            </a:r>
          </a:p>
        </p:txBody>
      </p:sp>
      <p:sp>
        <p:nvSpPr>
          <p:cNvPr id="10" name="Rechteck 9">
            <a:extLst>
              <a:ext uri="{FF2B5EF4-FFF2-40B4-BE49-F238E27FC236}">
                <a16:creationId xmlns:a16="http://schemas.microsoft.com/office/drawing/2014/main" id="{745F063B-9069-41D9-A0EE-DEC01E7B4095}"/>
              </a:ext>
            </a:extLst>
          </p:cNvPr>
          <p:cNvSpPr/>
          <p:nvPr/>
        </p:nvSpPr>
        <p:spPr>
          <a:xfrm>
            <a:off x="1979712" y="3933055"/>
            <a:ext cx="6192688" cy="1080121"/>
          </a:xfrm>
          <a:prstGeom prst="rect">
            <a:avLst/>
          </a:prstGeom>
          <a:solidFill>
            <a:schemeClr val="bg2">
              <a:lumMod val="75000"/>
            </a:schemeClr>
          </a:solidFill>
          <a:ln>
            <a:noFill/>
          </a:ln>
          <a:scene3d>
            <a:camera prst="obliqueTop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hteck 6">
            <a:extLst>
              <a:ext uri="{FF2B5EF4-FFF2-40B4-BE49-F238E27FC236}">
                <a16:creationId xmlns:a16="http://schemas.microsoft.com/office/drawing/2014/main" id="{1C699A15-D146-4524-9224-4DEBC20CC041}"/>
              </a:ext>
            </a:extLst>
          </p:cNvPr>
          <p:cNvSpPr/>
          <p:nvPr/>
        </p:nvSpPr>
        <p:spPr>
          <a:xfrm>
            <a:off x="3364459" y="2947340"/>
            <a:ext cx="2736304" cy="648072"/>
          </a:xfrm>
          <a:prstGeom prst="rect">
            <a:avLst/>
          </a:prstGeom>
          <a:solidFill>
            <a:srgbClr val="00B050"/>
          </a:solidFill>
          <a:ln>
            <a:solidFill>
              <a:srgbClr val="F45B06"/>
            </a:solidFill>
          </a:ln>
          <a:scene3d>
            <a:camera prst="obliqueTop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hteck 8">
            <a:extLst>
              <a:ext uri="{FF2B5EF4-FFF2-40B4-BE49-F238E27FC236}">
                <a16:creationId xmlns:a16="http://schemas.microsoft.com/office/drawing/2014/main" id="{EDA6022A-AE5F-48D9-9AA8-B0DFBA9386AB}"/>
              </a:ext>
            </a:extLst>
          </p:cNvPr>
          <p:cNvSpPr/>
          <p:nvPr/>
        </p:nvSpPr>
        <p:spPr>
          <a:xfrm>
            <a:off x="5583187" y="4283680"/>
            <a:ext cx="889075" cy="207640"/>
          </a:xfrm>
          <a:prstGeom prst="rect">
            <a:avLst/>
          </a:prstGeom>
          <a:solidFill>
            <a:schemeClr val="bg1"/>
          </a:solidFill>
          <a:scene3d>
            <a:camera prst="obliqueTop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Ellipse 10">
            <a:extLst>
              <a:ext uri="{FF2B5EF4-FFF2-40B4-BE49-F238E27FC236}">
                <a16:creationId xmlns:a16="http://schemas.microsoft.com/office/drawing/2014/main" id="{1C67635F-6922-4933-B4E2-A18C00C674D7}"/>
              </a:ext>
            </a:extLst>
          </p:cNvPr>
          <p:cNvSpPr/>
          <p:nvPr/>
        </p:nvSpPr>
        <p:spPr>
          <a:xfrm>
            <a:off x="2282278" y="2149093"/>
            <a:ext cx="2448272" cy="223224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Gerade Verbindung mit Pfeil 12">
            <a:extLst>
              <a:ext uri="{FF2B5EF4-FFF2-40B4-BE49-F238E27FC236}">
                <a16:creationId xmlns:a16="http://schemas.microsoft.com/office/drawing/2014/main" id="{A6BF58AF-9B56-43EE-BFAA-A9C1C97EB5C0}"/>
              </a:ext>
            </a:extLst>
          </p:cNvPr>
          <p:cNvCxnSpPr/>
          <p:nvPr/>
        </p:nvCxnSpPr>
        <p:spPr>
          <a:xfrm>
            <a:off x="4788024" y="3283422"/>
            <a:ext cx="0" cy="1207898"/>
          </a:xfrm>
          <a:prstGeom prst="straightConnector1">
            <a:avLst/>
          </a:prstGeom>
          <a:ln w="28575">
            <a:headEnd type="triangle" w="med" len="med"/>
            <a:tailEnd type="triangle" w="med" len="med"/>
          </a:ln>
        </p:spPr>
        <p:style>
          <a:lnRef idx="1">
            <a:schemeClr val="dk1"/>
          </a:lnRef>
          <a:fillRef idx="0">
            <a:schemeClr val="dk1"/>
          </a:fillRef>
          <a:effectRef idx="0">
            <a:schemeClr val="dk1"/>
          </a:effectRef>
          <a:fontRef idx="minor">
            <a:schemeClr val="tx1"/>
          </a:fontRef>
        </p:style>
      </p:cxnSp>
      <p:sp>
        <p:nvSpPr>
          <p:cNvPr id="8" name="Ellipse 7">
            <a:extLst>
              <a:ext uri="{FF2B5EF4-FFF2-40B4-BE49-F238E27FC236}">
                <a16:creationId xmlns:a16="http://schemas.microsoft.com/office/drawing/2014/main" id="{EC7E6BD8-7147-438E-B80E-78F164F43C7E}"/>
              </a:ext>
            </a:extLst>
          </p:cNvPr>
          <p:cNvSpPr/>
          <p:nvPr/>
        </p:nvSpPr>
        <p:spPr>
          <a:xfrm>
            <a:off x="4876627" y="2155252"/>
            <a:ext cx="2448272" cy="223224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feld 13">
            <a:extLst>
              <a:ext uri="{FF2B5EF4-FFF2-40B4-BE49-F238E27FC236}">
                <a16:creationId xmlns:a16="http://schemas.microsoft.com/office/drawing/2014/main" id="{2F93DB58-8916-4AFA-9EF7-6D4214C9DCE0}"/>
              </a:ext>
            </a:extLst>
          </p:cNvPr>
          <p:cNvSpPr txBox="1"/>
          <p:nvPr/>
        </p:nvSpPr>
        <p:spPr>
          <a:xfrm>
            <a:off x="3715732" y="3535525"/>
            <a:ext cx="1160895" cy="523220"/>
          </a:xfrm>
          <a:prstGeom prst="rect">
            <a:avLst/>
          </a:prstGeom>
          <a:noFill/>
        </p:spPr>
        <p:txBody>
          <a:bodyPr wrap="none" rtlCol="0">
            <a:spAutoFit/>
          </a:bodyPr>
          <a:lstStyle/>
          <a:p>
            <a:r>
              <a:rPr lang="en-US" dirty="0"/>
              <a:t>1.5 cm</a:t>
            </a:r>
          </a:p>
        </p:txBody>
      </p:sp>
      <p:cxnSp>
        <p:nvCxnSpPr>
          <p:cNvPr id="16" name="Gerader Verbinder 15">
            <a:extLst>
              <a:ext uri="{FF2B5EF4-FFF2-40B4-BE49-F238E27FC236}">
                <a16:creationId xmlns:a16="http://schemas.microsoft.com/office/drawing/2014/main" id="{84D55AA5-BBE8-45B7-ACDB-5485EB50626E}"/>
              </a:ext>
            </a:extLst>
          </p:cNvPr>
          <p:cNvCxnSpPr>
            <a:cxnSpLocks/>
            <a:stCxn id="11" idx="2"/>
          </p:cNvCxnSpPr>
          <p:nvPr/>
        </p:nvCxnSpPr>
        <p:spPr>
          <a:xfrm flipH="1" flipV="1">
            <a:off x="1979712" y="2947340"/>
            <a:ext cx="302566" cy="31787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Gerader Verbinder 17">
            <a:extLst>
              <a:ext uri="{FF2B5EF4-FFF2-40B4-BE49-F238E27FC236}">
                <a16:creationId xmlns:a16="http://schemas.microsoft.com/office/drawing/2014/main" id="{EF833FD4-CA45-4397-9626-005D9DA1F06B}"/>
              </a:ext>
            </a:extLst>
          </p:cNvPr>
          <p:cNvCxnSpPr>
            <a:cxnSpLocks/>
            <a:stCxn id="11" idx="2"/>
          </p:cNvCxnSpPr>
          <p:nvPr/>
        </p:nvCxnSpPr>
        <p:spPr>
          <a:xfrm flipV="1">
            <a:off x="2282278" y="3017489"/>
            <a:ext cx="302566" cy="24772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Gerader Verbinder 22">
            <a:extLst>
              <a:ext uri="{FF2B5EF4-FFF2-40B4-BE49-F238E27FC236}">
                <a16:creationId xmlns:a16="http://schemas.microsoft.com/office/drawing/2014/main" id="{BF2CE342-DB1A-4385-96C3-B636FEC06A10}"/>
              </a:ext>
            </a:extLst>
          </p:cNvPr>
          <p:cNvCxnSpPr>
            <a:cxnSpLocks/>
            <a:stCxn id="8" idx="6"/>
          </p:cNvCxnSpPr>
          <p:nvPr/>
        </p:nvCxnSpPr>
        <p:spPr>
          <a:xfrm flipH="1" flipV="1">
            <a:off x="7013005" y="3017490"/>
            <a:ext cx="311894" cy="25388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Gerader Verbinder 23">
            <a:extLst>
              <a:ext uri="{FF2B5EF4-FFF2-40B4-BE49-F238E27FC236}">
                <a16:creationId xmlns:a16="http://schemas.microsoft.com/office/drawing/2014/main" id="{DDDFAA19-19E6-4D09-AF84-1D282774AB60}"/>
              </a:ext>
            </a:extLst>
          </p:cNvPr>
          <p:cNvCxnSpPr>
            <a:cxnSpLocks/>
            <a:stCxn id="8" idx="6"/>
          </p:cNvCxnSpPr>
          <p:nvPr/>
        </p:nvCxnSpPr>
        <p:spPr>
          <a:xfrm flipV="1">
            <a:off x="7324899" y="2950594"/>
            <a:ext cx="271438" cy="3207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533AC7CE-78FD-C543-A04E-5D1C7D273A52}"/>
              </a:ext>
            </a:extLst>
          </p:cNvPr>
          <p:cNvSpPr txBox="1"/>
          <p:nvPr/>
        </p:nvSpPr>
        <p:spPr>
          <a:xfrm>
            <a:off x="3229058" y="2574892"/>
            <a:ext cx="1687313" cy="400110"/>
          </a:xfrm>
          <a:prstGeom prst="rect">
            <a:avLst/>
          </a:prstGeom>
          <a:noFill/>
        </p:spPr>
        <p:txBody>
          <a:bodyPr wrap="square" rtlCol="0">
            <a:spAutoFit/>
          </a:bodyPr>
          <a:lstStyle/>
          <a:p>
            <a:r>
              <a:rPr lang="de-DE" sz="2000" dirty="0" err="1"/>
              <a:t>Antenna</a:t>
            </a:r>
            <a:endParaRPr lang="de-DE" sz="2000" dirty="0"/>
          </a:p>
        </p:txBody>
      </p:sp>
      <p:sp>
        <p:nvSpPr>
          <p:cNvPr id="5" name="TextBox 4">
            <a:extLst>
              <a:ext uri="{FF2B5EF4-FFF2-40B4-BE49-F238E27FC236}">
                <a16:creationId xmlns:a16="http://schemas.microsoft.com/office/drawing/2014/main" id="{C25223A9-C53A-004B-8254-020A54602D01}"/>
              </a:ext>
            </a:extLst>
          </p:cNvPr>
          <p:cNvSpPr txBox="1"/>
          <p:nvPr/>
        </p:nvSpPr>
        <p:spPr>
          <a:xfrm>
            <a:off x="5497349" y="4468111"/>
            <a:ext cx="1206827" cy="400110"/>
          </a:xfrm>
          <a:prstGeom prst="rect">
            <a:avLst/>
          </a:prstGeom>
          <a:noFill/>
        </p:spPr>
        <p:txBody>
          <a:bodyPr wrap="square" rtlCol="0">
            <a:spAutoFit/>
          </a:bodyPr>
          <a:lstStyle/>
          <a:p>
            <a:r>
              <a:rPr lang="de-DE" sz="2000" dirty="0">
                <a:solidFill>
                  <a:schemeClr val="bg1"/>
                </a:solidFill>
              </a:rPr>
              <a:t>Tag</a:t>
            </a:r>
          </a:p>
        </p:txBody>
      </p:sp>
    </p:spTree>
    <p:extLst>
      <p:ext uri="{BB962C8B-B14F-4D97-AF65-F5344CB8AC3E}">
        <p14:creationId xmlns:p14="http://schemas.microsoft.com/office/powerpoint/2010/main" val="277542081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p"/>
      <p:bldP spid="11" grpId="0" animBg="1"/>
      <p:bldP spid="8"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669AD47-0A48-4323-9D28-83F392C8DB81}"/>
              </a:ext>
            </a:extLst>
          </p:cNvPr>
          <p:cNvSpPr>
            <a:spLocks noGrp="1"/>
          </p:cNvSpPr>
          <p:nvPr>
            <p:ph type="title"/>
          </p:nvPr>
        </p:nvSpPr>
        <p:spPr/>
        <p:txBody>
          <a:bodyPr/>
          <a:lstStyle/>
          <a:p>
            <a:r>
              <a:rPr lang="en-US" dirty="0"/>
              <a:t>Simulation results with emulated data</a:t>
            </a:r>
          </a:p>
        </p:txBody>
      </p:sp>
      <p:sp>
        <p:nvSpPr>
          <p:cNvPr id="27" name="Inhaltsplatzhalter 2">
            <a:extLst>
              <a:ext uri="{FF2B5EF4-FFF2-40B4-BE49-F238E27FC236}">
                <a16:creationId xmlns:a16="http://schemas.microsoft.com/office/drawing/2014/main" id="{59B3EBFF-B911-4318-A50A-2A218D1B7644}"/>
              </a:ext>
            </a:extLst>
          </p:cNvPr>
          <p:cNvSpPr>
            <a:spLocks noGrp="1"/>
          </p:cNvSpPr>
          <p:nvPr>
            <p:ph idx="1"/>
          </p:nvPr>
        </p:nvSpPr>
        <p:spPr/>
        <p:txBody>
          <a:bodyPr/>
          <a:lstStyle/>
          <a:p>
            <a:r>
              <a:rPr lang="en-US" dirty="0"/>
              <a:t>Used the code to estimate the initial position and orientation with the emulated data</a:t>
            </a:r>
          </a:p>
          <a:p>
            <a:endParaRPr lang="en-US" dirty="0"/>
          </a:p>
          <a:p>
            <a:r>
              <a:rPr lang="en-US" dirty="0"/>
              <a:t>Without inconsistence (data from paper):</a:t>
            </a:r>
          </a:p>
          <a:p>
            <a:pPr lvl="1"/>
            <a:r>
              <a:rPr lang="en-US" dirty="0"/>
              <a:t>Error in X,Y-Position:	</a:t>
            </a:r>
            <a:r>
              <a:rPr lang="en-US" b="1" dirty="0"/>
              <a:t>2 mm</a:t>
            </a:r>
          </a:p>
          <a:p>
            <a:pPr lvl="1"/>
            <a:r>
              <a:rPr lang="en-US" dirty="0"/>
              <a:t>Error in orientation:	</a:t>
            </a:r>
            <a:r>
              <a:rPr lang="en-US" b="1" dirty="0"/>
              <a:t>&lt; 1°</a:t>
            </a:r>
          </a:p>
          <a:p>
            <a:endParaRPr lang="en-US" dirty="0"/>
          </a:p>
          <a:p>
            <a:r>
              <a:rPr lang="en-US" dirty="0"/>
              <a:t>After the update (with blind spot):</a:t>
            </a:r>
          </a:p>
          <a:p>
            <a:pPr lvl="1"/>
            <a:r>
              <a:rPr lang="en-US" dirty="0"/>
              <a:t>Error in X, Y-Position:	</a:t>
            </a:r>
            <a:r>
              <a:rPr lang="en-US" b="1" dirty="0"/>
              <a:t>10 mm</a:t>
            </a:r>
          </a:p>
          <a:p>
            <a:pPr lvl="1"/>
            <a:r>
              <a:rPr lang="en-US" dirty="0"/>
              <a:t>Error in orientation:	</a:t>
            </a:r>
            <a:r>
              <a:rPr lang="en-US" b="1" dirty="0"/>
              <a:t>20°</a:t>
            </a:r>
          </a:p>
        </p:txBody>
      </p:sp>
    </p:spTree>
    <p:extLst>
      <p:ext uri="{BB962C8B-B14F-4D97-AF65-F5344CB8AC3E}">
        <p14:creationId xmlns:p14="http://schemas.microsoft.com/office/powerpoint/2010/main" val="1494863263"/>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4B6498-1413-1A44-A012-F3BEB24A1BE1}"/>
              </a:ext>
            </a:extLst>
          </p:cNvPr>
          <p:cNvSpPr>
            <a:spLocks noGrp="1"/>
          </p:cNvSpPr>
          <p:nvPr>
            <p:ph type="title"/>
          </p:nvPr>
        </p:nvSpPr>
        <p:spPr/>
        <p:txBody>
          <a:bodyPr/>
          <a:lstStyle/>
          <a:p>
            <a:r>
              <a:rPr lang="de-DE" sz="1800" dirty="0"/>
              <a:t>Team &amp; Organisation</a:t>
            </a:r>
          </a:p>
        </p:txBody>
      </p:sp>
      <p:sp>
        <p:nvSpPr>
          <p:cNvPr id="5" name="TextBox 4">
            <a:extLst>
              <a:ext uri="{FF2B5EF4-FFF2-40B4-BE49-F238E27FC236}">
                <a16:creationId xmlns:a16="http://schemas.microsoft.com/office/drawing/2014/main" id="{EE0C4092-BCDE-7F46-A39D-E97B8E686E95}"/>
              </a:ext>
            </a:extLst>
          </p:cNvPr>
          <p:cNvSpPr txBox="1"/>
          <p:nvPr/>
        </p:nvSpPr>
        <p:spPr>
          <a:xfrm>
            <a:off x="2201367" y="1171756"/>
            <a:ext cx="1440160" cy="615553"/>
          </a:xfrm>
          <a:prstGeom prst="rect">
            <a:avLst/>
          </a:prstGeom>
          <a:noFill/>
        </p:spPr>
        <p:txBody>
          <a:bodyPr wrap="square" rtlCol="0">
            <a:spAutoFit/>
          </a:bodyPr>
          <a:lstStyle/>
          <a:p>
            <a:r>
              <a:rPr lang="de-DE" sz="1800" dirty="0"/>
              <a:t>Stefan </a:t>
            </a:r>
          </a:p>
          <a:p>
            <a:r>
              <a:rPr lang="de-DE" sz="1600" dirty="0"/>
              <a:t>Software</a:t>
            </a:r>
          </a:p>
        </p:txBody>
      </p:sp>
      <p:sp>
        <p:nvSpPr>
          <p:cNvPr id="8" name="TextBox 7">
            <a:extLst>
              <a:ext uri="{FF2B5EF4-FFF2-40B4-BE49-F238E27FC236}">
                <a16:creationId xmlns:a16="http://schemas.microsoft.com/office/drawing/2014/main" id="{86261CFE-7D27-D542-9EBC-EEC10D9A9FC9}"/>
              </a:ext>
            </a:extLst>
          </p:cNvPr>
          <p:cNvSpPr txBox="1"/>
          <p:nvPr/>
        </p:nvSpPr>
        <p:spPr>
          <a:xfrm>
            <a:off x="2200496" y="3258646"/>
            <a:ext cx="2232248" cy="1107996"/>
          </a:xfrm>
          <a:prstGeom prst="rect">
            <a:avLst/>
          </a:prstGeom>
          <a:noFill/>
        </p:spPr>
        <p:txBody>
          <a:bodyPr wrap="square" rtlCol="0">
            <a:spAutoFit/>
          </a:bodyPr>
          <a:lstStyle/>
          <a:p>
            <a:r>
              <a:rPr lang="de-DE" sz="1800" dirty="0"/>
              <a:t>Stephan</a:t>
            </a:r>
          </a:p>
          <a:p>
            <a:r>
              <a:rPr lang="de-DE" sz="1600" dirty="0"/>
              <a:t>Project Leader</a:t>
            </a:r>
          </a:p>
          <a:p>
            <a:r>
              <a:rPr lang="de-DE" sz="1600" dirty="0"/>
              <a:t>Simulation</a:t>
            </a:r>
          </a:p>
          <a:p>
            <a:r>
              <a:rPr lang="de-DE" sz="1600" dirty="0" err="1"/>
              <a:t>Ordering</a:t>
            </a:r>
            <a:r>
              <a:rPr lang="de-DE" sz="1600" dirty="0"/>
              <a:t> Components</a:t>
            </a:r>
          </a:p>
        </p:txBody>
      </p:sp>
      <p:sp>
        <p:nvSpPr>
          <p:cNvPr id="9" name="Rounded Rectangle 8">
            <a:extLst>
              <a:ext uri="{FF2B5EF4-FFF2-40B4-BE49-F238E27FC236}">
                <a16:creationId xmlns:a16="http://schemas.microsoft.com/office/drawing/2014/main" id="{4230791E-CCE5-A143-BEDC-C9144189BF11}"/>
              </a:ext>
            </a:extLst>
          </p:cNvPr>
          <p:cNvSpPr/>
          <p:nvPr/>
        </p:nvSpPr>
        <p:spPr>
          <a:xfrm>
            <a:off x="4419024" y="1100159"/>
            <a:ext cx="1512168" cy="1800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dirty="0"/>
          </a:p>
        </p:txBody>
      </p:sp>
      <p:sp>
        <p:nvSpPr>
          <p:cNvPr id="10" name="Rounded Rectangle 9">
            <a:extLst>
              <a:ext uri="{FF2B5EF4-FFF2-40B4-BE49-F238E27FC236}">
                <a16:creationId xmlns:a16="http://schemas.microsoft.com/office/drawing/2014/main" id="{BC1928A8-9BE3-7E44-985D-E587EBC7DE24}"/>
              </a:ext>
            </a:extLst>
          </p:cNvPr>
          <p:cNvSpPr/>
          <p:nvPr/>
        </p:nvSpPr>
        <p:spPr>
          <a:xfrm>
            <a:off x="4419024" y="3143268"/>
            <a:ext cx="1512168" cy="1800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dirty="0"/>
          </a:p>
        </p:txBody>
      </p:sp>
      <p:sp>
        <p:nvSpPr>
          <p:cNvPr id="11" name="TextBox 10">
            <a:extLst>
              <a:ext uri="{FF2B5EF4-FFF2-40B4-BE49-F238E27FC236}">
                <a16:creationId xmlns:a16="http://schemas.microsoft.com/office/drawing/2014/main" id="{3316C1D2-E578-3A43-B057-54B0EB060BCC}"/>
              </a:ext>
            </a:extLst>
          </p:cNvPr>
          <p:cNvSpPr txBox="1"/>
          <p:nvPr/>
        </p:nvSpPr>
        <p:spPr>
          <a:xfrm>
            <a:off x="6082429" y="1110200"/>
            <a:ext cx="2450011" cy="1354217"/>
          </a:xfrm>
          <a:prstGeom prst="rect">
            <a:avLst/>
          </a:prstGeom>
          <a:noFill/>
        </p:spPr>
        <p:txBody>
          <a:bodyPr wrap="square" rtlCol="0">
            <a:spAutoFit/>
          </a:bodyPr>
          <a:lstStyle/>
          <a:p>
            <a:r>
              <a:rPr lang="de-DE" sz="1800" dirty="0"/>
              <a:t>Abdulrahman</a:t>
            </a:r>
          </a:p>
          <a:p>
            <a:r>
              <a:rPr lang="de-DE" sz="1600" dirty="0"/>
              <a:t>Communication Software</a:t>
            </a:r>
          </a:p>
          <a:p>
            <a:r>
              <a:rPr lang="de-DE" sz="1600" dirty="0"/>
              <a:t>Hardware Setup</a:t>
            </a:r>
          </a:p>
          <a:p>
            <a:r>
              <a:rPr lang="de-DE" sz="1600" dirty="0" err="1"/>
              <a:t>Ordering</a:t>
            </a:r>
            <a:r>
              <a:rPr lang="de-DE" sz="1600" dirty="0"/>
              <a:t> Components</a:t>
            </a:r>
          </a:p>
          <a:p>
            <a:r>
              <a:rPr lang="de-DE" sz="1600" dirty="0" err="1"/>
              <a:t>Programming</a:t>
            </a:r>
            <a:endParaRPr lang="de-DE" sz="1600" dirty="0"/>
          </a:p>
        </p:txBody>
      </p:sp>
      <p:sp>
        <p:nvSpPr>
          <p:cNvPr id="12" name="TextBox 11">
            <a:extLst>
              <a:ext uri="{FF2B5EF4-FFF2-40B4-BE49-F238E27FC236}">
                <a16:creationId xmlns:a16="http://schemas.microsoft.com/office/drawing/2014/main" id="{DE68A196-641E-8846-998C-1E65D842B67D}"/>
              </a:ext>
            </a:extLst>
          </p:cNvPr>
          <p:cNvSpPr txBox="1"/>
          <p:nvPr/>
        </p:nvSpPr>
        <p:spPr>
          <a:xfrm>
            <a:off x="6082429" y="3258646"/>
            <a:ext cx="2550396" cy="1107996"/>
          </a:xfrm>
          <a:prstGeom prst="rect">
            <a:avLst/>
          </a:prstGeom>
          <a:noFill/>
        </p:spPr>
        <p:txBody>
          <a:bodyPr wrap="square" rtlCol="0">
            <a:spAutoFit/>
          </a:bodyPr>
          <a:lstStyle/>
          <a:p>
            <a:r>
              <a:rPr lang="de-DE" sz="1800" dirty="0"/>
              <a:t>Medhini</a:t>
            </a:r>
          </a:p>
          <a:p>
            <a:r>
              <a:rPr lang="de-DE" sz="1600" dirty="0" err="1"/>
              <a:t>Existing</a:t>
            </a:r>
            <a:r>
              <a:rPr lang="de-DE" sz="1600" dirty="0"/>
              <a:t> </a:t>
            </a:r>
            <a:r>
              <a:rPr lang="de-DE" sz="1600" dirty="0" err="1"/>
              <a:t>setup</a:t>
            </a:r>
            <a:r>
              <a:rPr lang="de-DE" sz="1600" dirty="0"/>
              <a:t> </a:t>
            </a:r>
          </a:p>
          <a:p>
            <a:r>
              <a:rPr lang="de-DE" sz="1600" dirty="0"/>
              <a:t>Communication Software</a:t>
            </a:r>
          </a:p>
          <a:p>
            <a:r>
              <a:rPr lang="de-DE" sz="1600" dirty="0"/>
              <a:t>Hardware</a:t>
            </a:r>
          </a:p>
        </p:txBody>
      </p:sp>
      <p:pic>
        <p:nvPicPr>
          <p:cNvPr id="14" name="Picture 13">
            <a:extLst>
              <a:ext uri="{FF2B5EF4-FFF2-40B4-BE49-F238E27FC236}">
                <a16:creationId xmlns:a16="http://schemas.microsoft.com/office/drawing/2014/main" id="{9BE79B05-AD8B-EC46-BBDB-F441A7E34E9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5129" y="1171756"/>
            <a:ext cx="1533476" cy="1533476"/>
          </a:xfrm>
          <a:prstGeom prst="rect">
            <a:avLst/>
          </a:prstGeom>
        </p:spPr>
      </p:pic>
      <p:pic>
        <p:nvPicPr>
          <p:cNvPr id="16" name="Picture 15">
            <a:extLst>
              <a:ext uri="{FF2B5EF4-FFF2-40B4-BE49-F238E27FC236}">
                <a16:creationId xmlns:a16="http://schemas.microsoft.com/office/drawing/2014/main" id="{6D3B0F71-286A-9344-B284-16E36851FB46}"/>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r="12729"/>
          <a:stretch/>
        </p:blipFill>
        <p:spPr>
          <a:xfrm rot="5400000">
            <a:off x="388683" y="3148090"/>
            <a:ext cx="1798527" cy="1545636"/>
          </a:xfrm>
          <a:prstGeom prst="rect">
            <a:avLst/>
          </a:prstGeom>
        </p:spPr>
      </p:pic>
    </p:spTree>
    <p:extLst>
      <p:ext uri="{BB962C8B-B14F-4D97-AF65-F5344CB8AC3E}">
        <p14:creationId xmlns:p14="http://schemas.microsoft.com/office/powerpoint/2010/main" val="2010189751"/>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1" name="Gerader Verbinder 40"/>
          <p:cNvCxnSpPr/>
          <p:nvPr/>
        </p:nvCxnSpPr>
        <p:spPr>
          <a:xfrm>
            <a:off x="7344308" y="1268015"/>
            <a:ext cx="0" cy="4717145"/>
          </a:xfrm>
          <a:prstGeom prst="line">
            <a:avLst/>
          </a:prstGeom>
          <a:ln w="381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 name="Titel 1">
            <a:extLst>
              <a:ext uri="{FF2B5EF4-FFF2-40B4-BE49-F238E27FC236}">
                <a16:creationId xmlns:a16="http://schemas.microsoft.com/office/drawing/2014/main" id="{F669AD47-0A48-4323-9D28-83F392C8DB81}"/>
              </a:ext>
            </a:extLst>
          </p:cNvPr>
          <p:cNvSpPr>
            <a:spLocks noGrp="1"/>
          </p:cNvSpPr>
          <p:nvPr>
            <p:ph type="title"/>
          </p:nvPr>
        </p:nvSpPr>
        <p:spPr/>
        <p:txBody>
          <a:bodyPr/>
          <a:lstStyle/>
          <a:p>
            <a:r>
              <a:rPr lang="en-US" dirty="0"/>
              <a:t>Software Implementation </a:t>
            </a:r>
          </a:p>
        </p:txBody>
      </p:sp>
      <p:sp>
        <p:nvSpPr>
          <p:cNvPr id="4" name="Datumsplatzhalter 3">
            <a:extLst>
              <a:ext uri="{FF2B5EF4-FFF2-40B4-BE49-F238E27FC236}">
                <a16:creationId xmlns:a16="http://schemas.microsoft.com/office/drawing/2014/main" id="{F2C85E81-EF07-4745-BD30-CCC5EB36F572}"/>
              </a:ext>
            </a:extLst>
          </p:cNvPr>
          <p:cNvSpPr>
            <a:spLocks noGrp="1"/>
          </p:cNvSpPr>
          <p:nvPr>
            <p:ph type="dt" sz="half" idx="10"/>
          </p:nvPr>
        </p:nvSpPr>
        <p:spPr/>
        <p:txBody>
          <a:bodyPr/>
          <a:lstStyle/>
          <a:p>
            <a:fld id="{4B94FBF6-B6D4-4A60-89A2-A8869DBF6FA6}" type="slidenum">
              <a:rPr lang="de-DE" smtClean="0"/>
              <a:pPr/>
              <a:t>30</a:t>
            </a:fld>
            <a:endParaRPr lang="de-DE" dirty="0"/>
          </a:p>
        </p:txBody>
      </p:sp>
      <p:sp>
        <p:nvSpPr>
          <p:cNvPr id="7" name="Rechteck 6"/>
          <p:cNvSpPr/>
          <p:nvPr/>
        </p:nvSpPr>
        <p:spPr>
          <a:xfrm>
            <a:off x="539552" y="1268015"/>
            <a:ext cx="1368152" cy="1008857"/>
          </a:xfrm>
          <a:prstGeom prst="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100" dirty="0"/>
              <a:t>                              </a:t>
            </a:r>
          </a:p>
        </p:txBody>
      </p:sp>
      <p:sp>
        <p:nvSpPr>
          <p:cNvPr id="8" name="Rechteck 7"/>
          <p:cNvSpPr/>
          <p:nvPr/>
        </p:nvSpPr>
        <p:spPr>
          <a:xfrm>
            <a:off x="2411760" y="1268760"/>
            <a:ext cx="1368152" cy="1008112"/>
          </a:xfrm>
          <a:prstGeom prst="rect">
            <a:avLst/>
          </a:prstGeom>
          <a:solidFill>
            <a:srgbClr val="01969C"/>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 name="Rechteck 8"/>
          <p:cNvSpPr/>
          <p:nvPr/>
        </p:nvSpPr>
        <p:spPr>
          <a:xfrm>
            <a:off x="6660232" y="1268015"/>
            <a:ext cx="1368152" cy="1116000"/>
          </a:xfrm>
          <a:prstGeom prst="rect">
            <a:avLst/>
          </a:prstGeom>
          <a:solidFill>
            <a:srgbClr val="68217A"/>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0" name="Rechteck 9"/>
          <p:cNvSpPr/>
          <p:nvPr/>
        </p:nvSpPr>
        <p:spPr>
          <a:xfrm>
            <a:off x="6660232" y="3068960"/>
            <a:ext cx="1368152" cy="1116000"/>
          </a:xfrm>
          <a:prstGeom prst="rect">
            <a:avLst/>
          </a:prstGeom>
          <a:solidFill>
            <a:srgbClr val="68217A"/>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 name="Rechteck 10"/>
          <p:cNvSpPr/>
          <p:nvPr/>
        </p:nvSpPr>
        <p:spPr>
          <a:xfrm>
            <a:off x="6660232" y="4869160"/>
            <a:ext cx="1368152" cy="1116000"/>
          </a:xfrm>
          <a:prstGeom prst="rect">
            <a:avLst/>
          </a:prstGeom>
          <a:solidFill>
            <a:srgbClr val="68217A"/>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15" name="Gerade Verbindung mit Pfeil 14"/>
          <p:cNvCxnSpPr/>
          <p:nvPr/>
        </p:nvCxnSpPr>
        <p:spPr>
          <a:xfrm>
            <a:off x="1907704" y="1628800"/>
            <a:ext cx="504056"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Gerade Verbindung mit Pfeil 15"/>
          <p:cNvCxnSpPr/>
          <p:nvPr/>
        </p:nvCxnSpPr>
        <p:spPr>
          <a:xfrm flipH="1">
            <a:off x="1907704" y="1916832"/>
            <a:ext cx="504056" cy="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0" name="Textfeld 19"/>
          <p:cNvSpPr txBox="1"/>
          <p:nvPr/>
        </p:nvSpPr>
        <p:spPr>
          <a:xfrm>
            <a:off x="1548875" y="1495817"/>
            <a:ext cx="397866" cy="276999"/>
          </a:xfrm>
          <a:prstGeom prst="rect">
            <a:avLst/>
          </a:prstGeom>
          <a:noFill/>
        </p:spPr>
        <p:txBody>
          <a:bodyPr wrap="none" rtlCol="0">
            <a:spAutoFit/>
          </a:bodyPr>
          <a:lstStyle/>
          <a:p>
            <a:r>
              <a:rPr lang="de-DE" sz="1200" dirty="0">
                <a:latin typeface="+mj-lt"/>
              </a:rPr>
              <a:t>RX</a:t>
            </a:r>
          </a:p>
        </p:txBody>
      </p:sp>
      <p:sp>
        <p:nvSpPr>
          <p:cNvPr id="21" name="Textfeld 20"/>
          <p:cNvSpPr txBox="1"/>
          <p:nvPr/>
        </p:nvSpPr>
        <p:spPr>
          <a:xfrm>
            <a:off x="2373934" y="1783849"/>
            <a:ext cx="397866" cy="276999"/>
          </a:xfrm>
          <a:prstGeom prst="rect">
            <a:avLst/>
          </a:prstGeom>
          <a:noFill/>
        </p:spPr>
        <p:txBody>
          <a:bodyPr wrap="none" rtlCol="0">
            <a:spAutoFit/>
          </a:bodyPr>
          <a:lstStyle/>
          <a:p>
            <a:r>
              <a:rPr lang="de-DE" sz="1200" dirty="0">
                <a:latin typeface="+mj-lt"/>
              </a:rPr>
              <a:t>RX</a:t>
            </a:r>
          </a:p>
        </p:txBody>
      </p:sp>
      <p:sp>
        <p:nvSpPr>
          <p:cNvPr id="22" name="Textfeld 21"/>
          <p:cNvSpPr txBox="1"/>
          <p:nvPr/>
        </p:nvSpPr>
        <p:spPr>
          <a:xfrm>
            <a:off x="1547664" y="1783849"/>
            <a:ext cx="381836" cy="276999"/>
          </a:xfrm>
          <a:prstGeom prst="rect">
            <a:avLst/>
          </a:prstGeom>
          <a:noFill/>
        </p:spPr>
        <p:txBody>
          <a:bodyPr wrap="none" rtlCol="0">
            <a:spAutoFit/>
          </a:bodyPr>
          <a:lstStyle/>
          <a:p>
            <a:r>
              <a:rPr lang="de-DE" sz="1200" dirty="0">
                <a:latin typeface="+mj-lt"/>
              </a:rPr>
              <a:t>TX</a:t>
            </a:r>
          </a:p>
        </p:txBody>
      </p:sp>
      <p:sp>
        <p:nvSpPr>
          <p:cNvPr id="23" name="Textfeld 22"/>
          <p:cNvSpPr txBox="1"/>
          <p:nvPr/>
        </p:nvSpPr>
        <p:spPr>
          <a:xfrm>
            <a:off x="2386758" y="1495817"/>
            <a:ext cx="381836" cy="276999"/>
          </a:xfrm>
          <a:prstGeom prst="rect">
            <a:avLst/>
          </a:prstGeom>
          <a:noFill/>
        </p:spPr>
        <p:txBody>
          <a:bodyPr wrap="none" rtlCol="0">
            <a:spAutoFit/>
          </a:bodyPr>
          <a:lstStyle/>
          <a:p>
            <a:r>
              <a:rPr lang="de-DE" sz="1200" dirty="0">
                <a:latin typeface="+mj-lt"/>
              </a:rPr>
              <a:t>TX</a:t>
            </a:r>
          </a:p>
        </p:txBody>
      </p:sp>
      <p:sp>
        <p:nvSpPr>
          <p:cNvPr id="24" name="Textfeld 23"/>
          <p:cNvSpPr txBox="1"/>
          <p:nvPr/>
        </p:nvSpPr>
        <p:spPr>
          <a:xfrm>
            <a:off x="507411" y="1268015"/>
            <a:ext cx="686406" cy="276999"/>
          </a:xfrm>
          <a:prstGeom prst="rect">
            <a:avLst/>
          </a:prstGeom>
          <a:noFill/>
        </p:spPr>
        <p:txBody>
          <a:bodyPr wrap="none" rtlCol="0">
            <a:spAutoFit/>
          </a:bodyPr>
          <a:lstStyle/>
          <a:p>
            <a:r>
              <a:rPr lang="de-DE" sz="1200" dirty="0">
                <a:solidFill>
                  <a:schemeClr val="bg1"/>
                </a:solidFill>
                <a:latin typeface="+mj-lt"/>
              </a:rPr>
              <a:t>Reader</a:t>
            </a:r>
          </a:p>
        </p:txBody>
      </p:sp>
      <p:sp>
        <p:nvSpPr>
          <p:cNvPr id="25" name="Textfeld 24"/>
          <p:cNvSpPr txBox="1"/>
          <p:nvPr/>
        </p:nvSpPr>
        <p:spPr>
          <a:xfrm>
            <a:off x="2382888" y="1268015"/>
            <a:ext cx="1045479" cy="276999"/>
          </a:xfrm>
          <a:prstGeom prst="rect">
            <a:avLst/>
          </a:prstGeom>
          <a:noFill/>
        </p:spPr>
        <p:txBody>
          <a:bodyPr wrap="none" rtlCol="0">
            <a:spAutoFit/>
          </a:bodyPr>
          <a:lstStyle/>
          <a:p>
            <a:r>
              <a:rPr lang="de-DE" sz="1200" dirty="0">
                <a:solidFill>
                  <a:schemeClr val="bg1"/>
                </a:solidFill>
                <a:latin typeface="+mj-lt"/>
              </a:rPr>
              <a:t>WiFi-Module</a:t>
            </a:r>
          </a:p>
        </p:txBody>
      </p:sp>
      <p:sp>
        <p:nvSpPr>
          <p:cNvPr id="26" name="Textfeld 25"/>
          <p:cNvSpPr txBox="1"/>
          <p:nvPr/>
        </p:nvSpPr>
        <p:spPr>
          <a:xfrm>
            <a:off x="6660232" y="1268015"/>
            <a:ext cx="958917" cy="276999"/>
          </a:xfrm>
          <a:prstGeom prst="rect">
            <a:avLst/>
          </a:prstGeom>
          <a:noFill/>
        </p:spPr>
        <p:txBody>
          <a:bodyPr wrap="none" rtlCol="0">
            <a:spAutoFit/>
          </a:bodyPr>
          <a:lstStyle/>
          <a:p>
            <a:r>
              <a:rPr lang="en-US" sz="1200" dirty="0">
                <a:solidFill>
                  <a:schemeClr val="bg1"/>
                </a:solidFill>
                <a:latin typeface="+mj-lt"/>
              </a:rPr>
              <a:t>Receiving</a:t>
            </a:r>
            <a:r>
              <a:rPr lang="de-DE" sz="1200" dirty="0">
                <a:solidFill>
                  <a:schemeClr val="bg1"/>
                </a:solidFill>
                <a:latin typeface="+mj-lt"/>
              </a:rPr>
              <a:t>()</a:t>
            </a:r>
          </a:p>
        </p:txBody>
      </p:sp>
      <p:sp>
        <p:nvSpPr>
          <p:cNvPr id="27" name="Textfeld 26"/>
          <p:cNvSpPr txBox="1"/>
          <p:nvPr/>
        </p:nvSpPr>
        <p:spPr>
          <a:xfrm>
            <a:off x="6660232" y="3068960"/>
            <a:ext cx="1087157" cy="276999"/>
          </a:xfrm>
          <a:prstGeom prst="rect">
            <a:avLst/>
          </a:prstGeom>
          <a:noFill/>
        </p:spPr>
        <p:txBody>
          <a:bodyPr wrap="none" rtlCol="0">
            <a:spAutoFit/>
          </a:bodyPr>
          <a:lstStyle/>
          <a:p>
            <a:r>
              <a:rPr lang="en-US" sz="1200" dirty="0">
                <a:solidFill>
                  <a:schemeClr val="bg1"/>
                </a:solidFill>
                <a:latin typeface="+mj-lt"/>
              </a:rPr>
              <a:t>Initialization()</a:t>
            </a:r>
          </a:p>
        </p:txBody>
      </p:sp>
      <p:sp>
        <p:nvSpPr>
          <p:cNvPr id="28" name="Textfeld 27"/>
          <p:cNvSpPr txBox="1"/>
          <p:nvPr/>
        </p:nvSpPr>
        <p:spPr>
          <a:xfrm>
            <a:off x="6660232" y="4869160"/>
            <a:ext cx="1037463" cy="461665"/>
          </a:xfrm>
          <a:prstGeom prst="rect">
            <a:avLst/>
          </a:prstGeom>
          <a:noFill/>
        </p:spPr>
        <p:txBody>
          <a:bodyPr wrap="none" rtlCol="0">
            <a:spAutoFit/>
          </a:bodyPr>
          <a:lstStyle/>
          <a:p>
            <a:r>
              <a:rPr lang="de-DE" sz="1200" dirty="0">
                <a:solidFill>
                  <a:schemeClr val="bg1"/>
                </a:solidFill>
                <a:latin typeface="+mj-lt"/>
              </a:rPr>
              <a:t>Position() </a:t>
            </a:r>
          </a:p>
          <a:p>
            <a:r>
              <a:rPr lang="de-DE" sz="1200" dirty="0">
                <a:solidFill>
                  <a:schemeClr val="bg1"/>
                </a:solidFill>
                <a:latin typeface="+mj-lt"/>
              </a:rPr>
              <a:t>Orientation()</a:t>
            </a:r>
          </a:p>
        </p:txBody>
      </p:sp>
      <p:pic>
        <p:nvPicPr>
          <p:cNvPr id="395266" name="Picture 2" descr="Ãhnliches Fot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20371" y="1797001"/>
            <a:ext cx="582812" cy="582812"/>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Ãhnliches Fot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20371" y="3605724"/>
            <a:ext cx="582812" cy="582812"/>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Ãhnliches Fot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20371" y="5376663"/>
            <a:ext cx="582812" cy="582812"/>
          </a:xfrm>
          <a:prstGeom prst="rect">
            <a:avLst/>
          </a:prstGeom>
          <a:noFill/>
          <a:extLst>
            <a:ext uri="{909E8E84-426E-40DD-AFC4-6F175D3DCCD1}">
              <a14:hiddenFill xmlns:a14="http://schemas.microsoft.com/office/drawing/2010/main">
                <a:solidFill>
                  <a:srgbClr val="FFFFFF"/>
                </a:solidFill>
              </a14:hiddenFill>
            </a:ext>
          </a:extLst>
        </p:spPr>
      </p:pic>
      <p:pic>
        <p:nvPicPr>
          <p:cNvPr id="395268" name="Picture 4" descr="Bildergebnis fÃ¼r wifi transmission symbol"/>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4829" r="5944"/>
          <a:stretch/>
        </p:blipFill>
        <p:spPr bwMode="auto">
          <a:xfrm rot="5400000">
            <a:off x="4707988" y="1438533"/>
            <a:ext cx="1024167" cy="960130"/>
          </a:xfrm>
          <a:prstGeom prst="rect">
            <a:avLst/>
          </a:prstGeom>
          <a:noFill/>
          <a:extLst>
            <a:ext uri="{909E8E84-426E-40DD-AFC4-6F175D3DCCD1}">
              <a14:hiddenFill xmlns:a14="http://schemas.microsoft.com/office/drawing/2010/main">
                <a:solidFill>
                  <a:srgbClr val="FFFFFF"/>
                </a:solidFill>
              </a14:hiddenFill>
            </a:ext>
          </a:extLst>
        </p:spPr>
      </p:pic>
      <p:sp>
        <p:nvSpPr>
          <p:cNvPr id="35" name="Textfeld 34"/>
          <p:cNvSpPr txBox="1"/>
          <p:nvPr/>
        </p:nvSpPr>
        <p:spPr>
          <a:xfrm>
            <a:off x="2116451" y="4869160"/>
            <a:ext cx="628698" cy="276999"/>
          </a:xfrm>
          <a:prstGeom prst="rect">
            <a:avLst/>
          </a:prstGeom>
          <a:noFill/>
        </p:spPr>
        <p:txBody>
          <a:bodyPr wrap="none" rtlCol="0">
            <a:spAutoFit/>
          </a:bodyPr>
          <a:lstStyle/>
          <a:p>
            <a:r>
              <a:rPr lang="de-DE" sz="1200" dirty="0">
                <a:solidFill>
                  <a:schemeClr val="bg1"/>
                </a:solidFill>
                <a:latin typeface="+mj-lt"/>
              </a:rPr>
              <a:t>MPC()</a:t>
            </a:r>
          </a:p>
        </p:txBody>
      </p:sp>
      <p:sp>
        <p:nvSpPr>
          <p:cNvPr id="12" name="Textfeld 11"/>
          <p:cNvSpPr txBox="1"/>
          <p:nvPr/>
        </p:nvSpPr>
        <p:spPr>
          <a:xfrm>
            <a:off x="7326853" y="1826797"/>
            <a:ext cx="704039" cy="523220"/>
          </a:xfrm>
          <a:prstGeom prst="rect">
            <a:avLst/>
          </a:prstGeom>
          <a:noFill/>
        </p:spPr>
        <p:txBody>
          <a:bodyPr wrap="none" rtlCol="0">
            <a:spAutoFit/>
          </a:bodyPr>
          <a:lstStyle/>
          <a:p>
            <a:r>
              <a:rPr lang="en-US" b="1" dirty="0">
                <a:solidFill>
                  <a:schemeClr val="bg1"/>
                </a:solidFill>
                <a:latin typeface="Antenna Thin" panose="02000503000000020004" pitchFamily="50" charset="0"/>
              </a:rPr>
              <a:t>C#</a:t>
            </a:r>
          </a:p>
        </p:txBody>
      </p:sp>
      <p:sp>
        <p:nvSpPr>
          <p:cNvPr id="31" name="Textfeld 30"/>
          <p:cNvSpPr txBox="1"/>
          <p:nvPr/>
        </p:nvSpPr>
        <p:spPr>
          <a:xfrm>
            <a:off x="7326853" y="3635520"/>
            <a:ext cx="704039" cy="523220"/>
          </a:xfrm>
          <a:prstGeom prst="rect">
            <a:avLst/>
          </a:prstGeom>
          <a:noFill/>
        </p:spPr>
        <p:txBody>
          <a:bodyPr wrap="none" rtlCol="0">
            <a:spAutoFit/>
          </a:bodyPr>
          <a:lstStyle/>
          <a:p>
            <a:r>
              <a:rPr lang="en-US" b="1" dirty="0">
                <a:solidFill>
                  <a:schemeClr val="bg1"/>
                </a:solidFill>
                <a:latin typeface="Antenna Thin" panose="02000503000000020004" pitchFamily="50" charset="0"/>
              </a:rPr>
              <a:t>C#</a:t>
            </a:r>
          </a:p>
        </p:txBody>
      </p:sp>
      <p:sp>
        <p:nvSpPr>
          <p:cNvPr id="32" name="Textfeld 31"/>
          <p:cNvSpPr txBox="1"/>
          <p:nvPr/>
        </p:nvSpPr>
        <p:spPr>
          <a:xfrm>
            <a:off x="7326853" y="5406459"/>
            <a:ext cx="704039" cy="523220"/>
          </a:xfrm>
          <a:prstGeom prst="rect">
            <a:avLst/>
          </a:prstGeom>
          <a:noFill/>
        </p:spPr>
        <p:txBody>
          <a:bodyPr wrap="none" rtlCol="0">
            <a:spAutoFit/>
          </a:bodyPr>
          <a:lstStyle/>
          <a:p>
            <a:r>
              <a:rPr lang="en-US" b="1" dirty="0">
                <a:solidFill>
                  <a:schemeClr val="bg1"/>
                </a:solidFill>
                <a:latin typeface="Antenna Thin" panose="02000503000000020004" pitchFamily="50" charset="0"/>
              </a:rPr>
              <a:t>C#</a:t>
            </a:r>
          </a:p>
        </p:txBody>
      </p:sp>
      <p:pic>
        <p:nvPicPr>
          <p:cNvPr id="395274" name="Picture 10" descr="Ãhnliches Foto"/>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16659" y="1734929"/>
            <a:ext cx="733407" cy="5114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815539"/>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err="1"/>
              <a:t>WiFi</a:t>
            </a:r>
            <a:r>
              <a:rPr lang="en-US" dirty="0"/>
              <a:t> Module: Sending()</a:t>
            </a:r>
          </a:p>
        </p:txBody>
      </p:sp>
      <p:sp>
        <p:nvSpPr>
          <p:cNvPr id="4" name="Datumsplatzhalter 3"/>
          <p:cNvSpPr>
            <a:spLocks noGrp="1"/>
          </p:cNvSpPr>
          <p:nvPr>
            <p:ph type="dt" sz="half" idx="10"/>
          </p:nvPr>
        </p:nvSpPr>
        <p:spPr/>
        <p:txBody>
          <a:bodyPr/>
          <a:lstStyle/>
          <a:p>
            <a:fld id="{4B94FBF6-B6D4-4A60-89A2-A8869DBF6FA6}" type="slidenum">
              <a:rPr lang="de-DE" smtClean="0"/>
              <a:pPr/>
              <a:t>31</a:t>
            </a:fld>
            <a:endParaRPr lang="de-DE"/>
          </a:p>
        </p:txBody>
      </p:sp>
      <p:pic>
        <p:nvPicPr>
          <p:cNvPr id="3" name="Grafik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19872" y="897979"/>
            <a:ext cx="3551229" cy="5195317"/>
          </a:xfrm>
          <a:prstGeom prst="rect">
            <a:avLst/>
          </a:prstGeom>
        </p:spPr>
      </p:pic>
    </p:spTree>
    <p:extLst>
      <p:ext uri="{BB962C8B-B14F-4D97-AF65-F5344CB8AC3E}">
        <p14:creationId xmlns:p14="http://schemas.microsoft.com/office/powerpoint/2010/main" val="1903730022"/>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1" name="Gerader Verbinder 40"/>
          <p:cNvCxnSpPr/>
          <p:nvPr/>
        </p:nvCxnSpPr>
        <p:spPr>
          <a:xfrm>
            <a:off x="7344308" y="1268015"/>
            <a:ext cx="0" cy="4717145"/>
          </a:xfrm>
          <a:prstGeom prst="line">
            <a:avLst/>
          </a:prstGeom>
          <a:ln w="381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 name="Titel 1">
            <a:extLst>
              <a:ext uri="{FF2B5EF4-FFF2-40B4-BE49-F238E27FC236}">
                <a16:creationId xmlns:a16="http://schemas.microsoft.com/office/drawing/2014/main" id="{F669AD47-0A48-4323-9D28-83F392C8DB81}"/>
              </a:ext>
            </a:extLst>
          </p:cNvPr>
          <p:cNvSpPr>
            <a:spLocks noGrp="1"/>
          </p:cNvSpPr>
          <p:nvPr>
            <p:ph type="title"/>
          </p:nvPr>
        </p:nvSpPr>
        <p:spPr/>
        <p:txBody>
          <a:bodyPr/>
          <a:lstStyle/>
          <a:p>
            <a:r>
              <a:rPr lang="en-US" dirty="0"/>
              <a:t>Software Implementation </a:t>
            </a:r>
          </a:p>
        </p:txBody>
      </p:sp>
      <p:sp>
        <p:nvSpPr>
          <p:cNvPr id="4" name="Datumsplatzhalter 3">
            <a:extLst>
              <a:ext uri="{FF2B5EF4-FFF2-40B4-BE49-F238E27FC236}">
                <a16:creationId xmlns:a16="http://schemas.microsoft.com/office/drawing/2014/main" id="{F2C85E81-EF07-4745-BD30-CCC5EB36F572}"/>
              </a:ext>
            </a:extLst>
          </p:cNvPr>
          <p:cNvSpPr>
            <a:spLocks noGrp="1"/>
          </p:cNvSpPr>
          <p:nvPr>
            <p:ph type="dt" sz="half" idx="10"/>
          </p:nvPr>
        </p:nvSpPr>
        <p:spPr/>
        <p:txBody>
          <a:bodyPr/>
          <a:lstStyle/>
          <a:p>
            <a:fld id="{4B94FBF6-B6D4-4A60-89A2-A8869DBF6FA6}" type="slidenum">
              <a:rPr lang="de-DE" smtClean="0"/>
              <a:pPr/>
              <a:t>32</a:t>
            </a:fld>
            <a:endParaRPr lang="de-DE" dirty="0"/>
          </a:p>
        </p:txBody>
      </p:sp>
      <p:sp>
        <p:nvSpPr>
          <p:cNvPr id="7" name="Rechteck 6"/>
          <p:cNvSpPr/>
          <p:nvPr/>
        </p:nvSpPr>
        <p:spPr>
          <a:xfrm>
            <a:off x="539552" y="1268015"/>
            <a:ext cx="1368152" cy="1008857"/>
          </a:xfrm>
          <a:prstGeom prst="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100" dirty="0"/>
              <a:t>                              </a:t>
            </a:r>
          </a:p>
        </p:txBody>
      </p:sp>
      <p:sp>
        <p:nvSpPr>
          <p:cNvPr id="8" name="Rechteck 7"/>
          <p:cNvSpPr/>
          <p:nvPr/>
        </p:nvSpPr>
        <p:spPr>
          <a:xfrm>
            <a:off x="2411760" y="1268760"/>
            <a:ext cx="1368152" cy="1008112"/>
          </a:xfrm>
          <a:prstGeom prst="rect">
            <a:avLst/>
          </a:prstGeom>
          <a:solidFill>
            <a:srgbClr val="01969C"/>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 name="Rechteck 8"/>
          <p:cNvSpPr/>
          <p:nvPr/>
        </p:nvSpPr>
        <p:spPr>
          <a:xfrm>
            <a:off x="6660232" y="1268015"/>
            <a:ext cx="1368152" cy="1116000"/>
          </a:xfrm>
          <a:prstGeom prst="rect">
            <a:avLst/>
          </a:prstGeom>
          <a:solidFill>
            <a:srgbClr val="68217A"/>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0" name="Rechteck 9"/>
          <p:cNvSpPr/>
          <p:nvPr/>
        </p:nvSpPr>
        <p:spPr>
          <a:xfrm>
            <a:off x="6660232" y="3068960"/>
            <a:ext cx="1368152" cy="1116000"/>
          </a:xfrm>
          <a:prstGeom prst="rect">
            <a:avLst/>
          </a:prstGeom>
          <a:solidFill>
            <a:srgbClr val="68217A"/>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 name="Rechteck 10"/>
          <p:cNvSpPr/>
          <p:nvPr/>
        </p:nvSpPr>
        <p:spPr>
          <a:xfrm>
            <a:off x="6660232" y="4869160"/>
            <a:ext cx="1368152" cy="1116000"/>
          </a:xfrm>
          <a:prstGeom prst="rect">
            <a:avLst/>
          </a:prstGeom>
          <a:solidFill>
            <a:srgbClr val="68217A"/>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15" name="Gerade Verbindung mit Pfeil 14"/>
          <p:cNvCxnSpPr/>
          <p:nvPr/>
        </p:nvCxnSpPr>
        <p:spPr>
          <a:xfrm>
            <a:off x="1907704" y="1628800"/>
            <a:ext cx="504056"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Gerade Verbindung mit Pfeil 15"/>
          <p:cNvCxnSpPr/>
          <p:nvPr/>
        </p:nvCxnSpPr>
        <p:spPr>
          <a:xfrm flipH="1">
            <a:off x="1907704" y="1916832"/>
            <a:ext cx="504056" cy="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0" name="Textfeld 19"/>
          <p:cNvSpPr txBox="1"/>
          <p:nvPr/>
        </p:nvSpPr>
        <p:spPr>
          <a:xfrm>
            <a:off x="1548875" y="1495817"/>
            <a:ext cx="397866" cy="276999"/>
          </a:xfrm>
          <a:prstGeom prst="rect">
            <a:avLst/>
          </a:prstGeom>
          <a:noFill/>
        </p:spPr>
        <p:txBody>
          <a:bodyPr wrap="none" rtlCol="0">
            <a:spAutoFit/>
          </a:bodyPr>
          <a:lstStyle/>
          <a:p>
            <a:r>
              <a:rPr lang="de-DE" sz="1200" dirty="0">
                <a:latin typeface="+mj-lt"/>
              </a:rPr>
              <a:t>RX</a:t>
            </a:r>
          </a:p>
        </p:txBody>
      </p:sp>
      <p:sp>
        <p:nvSpPr>
          <p:cNvPr id="21" name="Textfeld 20"/>
          <p:cNvSpPr txBox="1"/>
          <p:nvPr/>
        </p:nvSpPr>
        <p:spPr>
          <a:xfrm>
            <a:off x="2373934" y="1783849"/>
            <a:ext cx="397866" cy="276999"/>
          </a:xfrm>
          <a:prstGeom prst="rect">
            <a:avLst/>
          </a:prstGeom>
          <a:noFill/>
        </p:spPr>
        <p:txBody>
          <a:bodyPr wrap="none" rtlCol="0">
            <a:spAutoFit/>
          </a:bodyPr>
          <a:lstStyle/>
          <a:p>
            <a:r>
              <a:rPr lang="de-DE" sz="1200" dirty="0">
                <a:latin typeface="+mj-lt"/>
              </a:rPr>
              <a:t>RX</a:t>
            </a:r>
          </a:p>
        </p:txBody>
      </p:sp>
      <p:sp>
        <p:nvSpPr>
          <p:cNvPr id="22" name="Textfeld 21"/>
          <p:cNvSpPr txBox="1"/>
          <p:nvPr/>
        </p:nvSpPr>
        <p:spPr>
          <a:xfrm>
            <a:off x="1547664" y="1783849"/>
            <a:ext cx="381836" cy="276999"/>
          </a:xfrm>
          <a:prstGeom prst="rect">
            <a:avLst/>
          </a:prstGeom>
          <a:noFill/>
        </p:spPr>
        <p:txBody>
          <a:bodyPr wrap="none" rtlCol="0">
            <a:spAutoFit/>
          </a:bodyPr>
          <a:lstStyle/>
          <a:p>
            <a:r>
              <a:rPr lang="de-DE" sz="1200" dirty="0">
                <a:latin typeface="+mj-lt"/>
              </a:rPr>
              <a:t>TX</a:t>
            </a:r>
          </a:p>
        </p:txBody>
      </p:sp>
      <p:sp>
        <p:nvSpPr>
          <p:cNvPr id="23" name="Textfeld 22"/>
          <p:cNvSpPr txBox="1"/>
          <p:nvPr/>
        </p:nvSpPr>
        <p:spPr>
          <a:xfrm>
            <a:off x="2386758" y="1495817"/>
            <a:ext cx="381836" cy="276999"/>
          </a:xfrm>
          <a:prstGeom prst="rect">
            <a:avLst/>
          </a:prstGeom>
          <a:noFill/>
        </p:spPr>
        <p:txBody>
          <a:bodyPr wrap="none" rtlCol="0">
            <a:spAutoFit/>
          </a:bodyPr>
          <a:lstStyle/>
          <a:p>
            <a:r>
              <a:rPr lang="de-DE" sz="1200" dirty="0">
                <a:latin typeface="+mj-lt"/>
              </a:rPr>
              <a:t>TX</a:t>
            </a:r>
          </a:p>
        </p:txBody>
      </p:sp>
      <p:sp>
        <p:nvSpPr>
          <p:cNvPr id="24" name="Textfeld 23"/>
          <p:cNvSpPr txBox="1"/>
          <p:nvPr/>
        </p:nvSpPr>
        <p:spPr>
          <a:xfrm>
            <a:off x="507411" y="1268015"/>
            <a:ext cx="686406" cy="276999"/>
          </a:xfrm>
          <a:prstGeom prst="rect">
            <a:avLst/>
          </a:prstGeom>
          <a:noFill/>
        </p:spPr>
        <p:txBody>
          <a:bodyPr wrap="none" rtlCol="0">
            <a:spAutoFit/>
          </a:bodyPr>
          <a:lstStyle/>
          <a:p>
            <a:r>
              <a:rPr lang="de-DE" sz="1200" dirty="0">
                <a:solidFill>
                  <a:schemeClr val="bg1"/>
                </a:solidFill>
                <a:latin typeface="+mj-lt"/>
              </a:rPr>
              <a:t>Reader</a:t>
            </a:r>
          </a:p>
        </p:txBody>
      </p:sp>
      <p:sp>
        <p:nvSpPr>
          <p:cNvPr id="25" name="Textfeld 24"/>
          <p:cNvSpPr txBox="1"/>
          <p:nvPr/>
        </p:nvSpPr>
        <p:spPr>
          <a:xfrm>
            <a:off x="2382888" y="1268015"/>
            <a:ext cx="1045479" cy="276999"/>
          </a:xfrm>
          <a:prstGeom prst="rect">
            <a:avLst/>
          </a:prstGeom>
          <a:noFill/>
        </p:spPr>
        <p:txBody>
          <a:bodyPr wrap="none" rtlCol="0">
            <a:spAutoFit/>
          </a:bodyPr>
          <a:lstStyle/>
          <a:p>
            <a:r>
              <a:rPr lang="de-DE" sz="1200" dirty="0">
                <a:solidFill>
                  <a:schemeClr val="bg1"/>
                </a:solidFill>
                <a:latin typeface="+mj-lt"/>
              </a:rPr>
              <a:t>WiFi-Module</a:t>
            </a:r>
          </a:p>
        </p:txBody>
      </p:sp>
      <p:sp>
        <p:nvSpPr>
          <p:cNvPr id="26" name="Textfeld 25"/>
          <p:cNvSpPr txBox="1"/>
          <p:nvPr/>
        </p:nvSpPr>
        <p:spPr>
          <a:xfrm>
            <a:off x="6660232" y="1268015"/>
            <a:ext cx="958917" cy="276999"/>
          </a:xfrm>
          <a:prstGeom prst="rect">
            <a:avLst/>
          </a:prstGeom>
          <a:noFill/>
        </p:spPr>
        <p:txBody>
          <a:bodyPr wrap="none" rtlCol="0">
            <a:spAutoFit/>
          </a:bodyPr>
          <a:lstStyle/>
          <a:p>
            <a:r>
              <a:rPr lang="en-US" sz="1200" dirty="0">
                <a:solidFill>
                  <a:schemeClr val="bg1"/>
                </a:solidFill>
                <a:latin typeface="+mj-lt"/>
              </a:rPr>
              <a:t>Receiving</a:t>
            </a:r>
            <a:r>
              <a:rPr lang="de-DE" sz="1200" dirty="0">
                <a:solidFill>
                  <a:schemeClr val="bg1"/>
                </a:solidFill>
                <a:latin typeface="+mj-lt"/>
              </a:rPr>
              <a:t>()</a:t>
            </a:r>
          </a:p>
        </p:txBody>
      </p:sp>
      <p:sp>
        <p:nvSpPr>
          <p:cNvPr id="27" name="Textfeld 26"/>
          <p:cNvSpPr txBox="1"/>
          <p:nvPr/>
        </p:nvSpPr>
        <p:spPr>
          <a:xfrm>
            <a:off x="6660232" y="3068960"/>
            <a:ext cx="1087157" cy="276999"/>
          </a:xfrm>
          <a:prstGeom prst="rect">
            <a:avLst/>
          </a:prstGeom>
          <a:noFill/>
        </p:spPr>
        <p:txBody>
          <a:bodyPr wrap="none" rtlCol="0">
            <a:spAutoFit/>
          </a:bodyPr>
          <a:lstStyle/>
          <a:p>
            <a:r>
              <a:rPr lang="en-US" sz="1200" dirty="0">
                <a:solidFill>
                  <a:schemeClr val="bg1"/>
                </a:solidFill>
                <a:latin typeface="+mj-lt"/>
              </a:rPr>
              <a:t>Initialization()</a:t>
            </a:r>
          </a:p>
        </p:txBody>
      </p:sp>
      <p:sp>
        <p:nvSpPr>
          <p:cNvPr id="28" name="Textfeld 27"/>
          <p:cNvSpPr txBox="1"/>
          <p:nvPr/>
        </p:nvSpPr>
        <p:spPr>
          <a:xfrm>
            <a:off x="6660232" y="4869160"/>
            <a:ext cx="1037463" cy="461665"/>
          </a:xfrm>
          <a:prstGeom prst="rect">
            <a:avLst/>
          </a:prstGeom>
          <a:noFill/>
        </p:spPr>
        <p:txBody>
          <a:bodyPr wrap="none" rtlCol="0">
            <a:spAutoFit/>
          </a:bodyPr>
          <a:lstStyle/>
          <a:p>
            <a:r>
              <a:rPr lang="de-DE" sz="1200" dirty="0">
                <a:solidFill>
                  <a:schemeClr val="bg1"/>
                </a:solidFill>
                <a:latin typeface="+mj-lt"/>
              </a:rPr>
              <a:t>Position() </a:t>
            </a:r>
          </a:p>
          <a:p>
            <a:r>
              <a:rPr lang="de-DE" sz="1200" dirty="0">
                <a:solidFill>
                  <a:schemeClr val="bg1"/>
                </a:solidFill>
                <a:latin typeface="+mj-lt"/>
              </a:rPr>
              <a:t>Orientation()</a:t>
            </a:r>
          </a:p>
        </p:txBody>
      </p:sp>
      <p:pic>
        <p:nvPicPr>
          <p:cNvPr id="395266" name="Picture 2" descr="Ãhnliches Fot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20371" y="1797001"/>
            <a:ext cx="582812" cy="582812"/>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Ãhnliches Fot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20371" y="3605724"/>
            <a:ext cx="582812" cy="582812"/>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Ãhnliches Fot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20371" y="5376663"/>
            <a:ext cx="582812" cy="582812"/>
          </a:xfrm>
          <a:prstGeom prst="rect">
            <a:avLst/>
          </a:prstGeom>
          <a:noFill/>
          <a:extLst>
            <a:ext uri="{909E8E84-426E-40DD-AFC4-6F175D3DCCD1}">
              <a14:hiddenFill xmlns:a14="http://schemas.microsoft.com/office/drawing/2010/main">
                <a:solidFill>
                  <a:srgbClr val="FFFFFF"/>
                </a:solidFill>
              </a14:hiddenFill>
            </a:ext>
          </a:extLst>
        </p:spPr>
      </p:pic>
      <p:pic>
        <p:nvPicPr>
          <p:cNvPr id="395268" name="Picture 4" descr="Bildergebnis fÃ¼r wifi transmission symbol"/>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4829" r="5944"/>
          <a:stretch/>
        </p:blipFill>
        <p:spPr bwMode="auto">
          <a:xfrm rot="5400000">
            <a:off x="4707988" y="1438533"/>
            <a:ext cx="1024167" cy="960130"/>
          </a:xfrm>
          <a:prstGeom prst="rect">
            <a:avLst/>
          </a:prstGeom>
          <a:noFill/>
          <a:extLst>
            <a:ext uri="{909E8E84-426E-40DD-AFC4-6F175D3DCCD1}">
              <a14:hiddenFill xmlns:a14="http://schemas.microsoft.com/office/drawing/2010/main">
                <a:solidFill>
                  <a:srgbClr val="FFFFFF"/>
                </a:solidFill>
              </a14:hiddenFill>
            </a:ext>
          </a:extLst>
        </p:spPr>
      </p:pic>
      <p:sp>
        <p:nvSpPr>
          <p:cNvPr id="35" name="Textfeld 34"/>
          <p:cNvSpPr txBox="1"/>
          <p:nvPr/>
        </p:nvSpPr>
        <p:spPr>
          <a:xfrm>
            <a:off x="2116451" y="4869160"/>
            <a:ext cx="628698" cy="276999"/>
          </a:xfrm>
          <a:prstGeom prst="rect">
            <a:avLst/>
          </a:prstGeom>
          <a:noFill/>
        </p:spPr>
        <p:txBody>
          <a:bodyPr wrap="none" rtlCol="0">
            <a:spAutoFit/>
          </a:bodyPr>
          <a:lstStyle/>
          <a:p>
            <a:r>
              <a:rPr lang="de-DE" sz="1200" dirty="0">
                <a:solidFill>
                  <a:schemeClr val="bg1"/>
                </a:solidFill>
                <a:latin typeface="+mj-lt"/>
              </a:rPr>
              <a:t>MPC()</a:t>
            </a:r>
          </a:p>
        </p:txBody>
      </p:sp>
      <p:sp>
        <p:nvSpPr>
          <p:cNvPr id="38" name="Pfeil: nach rechts 37"/>
          <p:cNvSpPr/>
          <p:nvPr/>
        </p:nvSpPr>
        <p:spPr>
          <a:xfrm>
            <a:off x="3935166" y="846340"/>
            <a:ext cx="2648686" cy="679575"/>
          </a:xfrm>
          <a:prstGeom prst="rightArrow">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feld 38"/>
          <p:cNvSpPr txBox="1"/>
          <p:nvPr/>
        </p:nvSpPr>
        <p:spPr>
          <a:xfrm>
            <a:off x="3941195" y="1047627"/>
            <a:ext cx="2666114" cy="392415"/>
          </a:xfrm>
          <a:prstGeom prst="rect">
            <a:avLst/>
          </a:prstGeom>
          <a:noFill/>
        </p:spPr>
        <p:txBody>
          <a:bodyPr wrap="none" rtlCol="0">
            <a:spAutoFit/>
          </a:bodyPr>
          <a:lstStyle/>
          <a:p>
            <a:r>
              <a:rPr lang="de-DE" sz="900" dirty="0">
                <a:latin typeface="Lucida Console" panose="020B0609040504020204" pitchFamily="49" charset="0"/>
              </a:rPr>
              <a:t>SCAN:</a:t>
            </a:r>
            <a:r>
              <a:rPr lang="en-US" sz="900" dirty="0">
                <a:latin typeface="Lucida Console" panose="020B0609040504020204" pitchFamily="49" charset="0"/>
              </a:rPr>
              <a:t>+UID=</a:t>
            </a:r>
            <a:r>
              <a:rPr lang="en-US" sz="900" dirty="0" err="1">
                <a:latin typeface="Lucida Console" panose="020B0609040504020204" pitchFamily="49" charset="0"/>
              </a:rPr>
              <a:t>xxxxxxxxxxxxxxxx</a:t>
            </a:r>
            <a:r>
              <a:rPr lang="en-US" sz="900" dirty="0">
                <a:latin typeface="Lucida Console" panose="020B0609040504020204" pitchFamily="49" charset="0"/>
              </a:rPr>
              <a:t>,+RSSI=x/x</a:t>
            </a:r>
          </a:p>
          <a:p>
            <a:endParaRPr lang="de-DE" sz="1050" dirty="0">
              <a:latin typeface="Lucida Console" panose="020B0609040504020204" pitchFamily="49" charset="0"/>
            </a:endParaRPr>
          </a:p>
        </p:txBody>
      </p:sp>
      <p:pic>
        <p:nvPicPr>
          <p:cNvPr id="31" name="Picture 10" descr="Ãhnliches Foto"/>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16659" y="1734929"/>
            <a:ext cx="733407" cy="5114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1485510"/>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669AD47-0A48-4323-9D28-83F392C8DB81}"/>
              </a:ext>
            </a:extLst>
          </p:cNvPr>
          <p:cNvSpPr>
            <a:spLocks noGrp="1"/>
          </p:cNvSpPr>
          <p:nvPr>
            <p:ph type="title"/>
          </p:nvPr>
        </p:nvSpPr>
        <p:spPr/>
        <p:txBody>
          <a:bodyPr/>
          <a:lstStyle/>
          <a:p>
            <a:r>
              <a:rPr lang="en-US" dirty="0"/>
              <a:t>Receiving</a:t>
            </a:r>
            <a:r>
              <a:rPr lang="de-DE" dirty="0"/>
              <a:t>()</a:t>
            </a:r>
            <a:endParaRPr lang="en-US" dirty="0"/>
          </a:p>
        </p:txBody>
      </p:sp>
      <p:sp>
        <p:nvSpPr>
          <p:cNvPr id="3" name="Inhaltsplatzhalter 2">
            <a:extLst>
              <a:ext uri="{FF2B5EF4-FFF2-40B4-BE49-F238E27FC236}">
                <a16:creationId xmlns:a16="http://schemas.microsoft.com/office/drawing/2014/main" id="{113CDC3E-A87D-4359-8798-AC6D87DCD095}"/>
              </a:ext>
            </a:extLst>
          </p:cNvPr>
          <p:cNvSpPr>
            <a:spLocks noGrp="1"/>
          </p:cNvSpPr>
          <p:nvPr>
            <p:ph idx="1"/>
          </p:nvPr>
        </p:nvSpPr>
        <p:spPr/>
        <p:txBody>
          <a:bodyPr/>
          <a:lstStyle/>
          <a:p>
            <a:r>
              <a:rPr lang="en-US" dirty="0"/>
              <a:t>New </a:t>
            </a:r>
            <a:r>
              <a:rPr lang="en-US" dirty="0" err="1"/>
              <a:t>TCPClient</a:t>
            </a:r>
            <a:r>
              <a:rPr lang="en-US" dirty="0"/>
              <a:t>(192.188.0.100, 8883);</a:t>
            </a:r>
          </a:p>
          <a:p>
            <a:r>
              <a:rPr lang="en-US" dirty="0"/>
              <a:t>Establish connection to </a:t>
            </a:r>
            <a:r>
              <a:rPr lang="en-US" dirty="0" err="1"/>
              <a:t>WiFi</a:t>
            </a:r>
            <a:r>
              <a:rPr lang="en-US" dirty="0"/>
              <a:t> module</a:t>
            </a:r>
          </a:p>
          <a:p>
            <a:r>
              <a:rPr lang="en-US" dirty="0"/>
              <a:t>As long as information from reader exists reading information from </a:t>
            </a:r>
            <a:r>
              <a:rPr lang="en-US" dirty="0" err="1"/>
              <a:t>WiFi</a:t>
            </a:r>
            <a:r>
              <a:rPr lang="en-US" dirty="0"/>
              <a:t> Module with a </a:t>
            </a:r>
            <a:r>
              <a:rPr lang="en-US" dirty="0" err="1"/>
              <a:t>Streamreader</a:t>
            </a:r>
            <a:r>
              <a:rPr lang="en-US" dirty="0"/>
              <a:t>()</a:t>
            </a:r>
          </a:p>
          <a:p>
            <a:pPr marL="0" indent="0">
              <a:buNone/>
            </a:pPr>
            <a:endParaRPr lang="en-US" dirty="0"/>
          </a:p>
        </p:txBody>
      </p:sp>
      <p:sp>
        <p:nvSpPr>
          <p:cNvPr id="4" name="Datumsplatzhalter 3">
            <a:extLst>
              <a:ext uri="{FF2B5EF4-FFF2-40B4-BE49-F238E27FC236}">
                <a16:creationId xmlns:a16="http://schemas.microsoft.com/office/drawing/2014/main" id="{F2C85E81-EF07-4745-BD30-CCC5EB36F572}"/>
              </a:ext>
            </a:extLst>
          </p:cNvPr>
          <p:cNvSpPr>
            <a:spLocks noGrp="1"/>
          </p:cNvSpPr>
          <p:nvPr>
            <p:ph type="dt" sz="half" idx="10"/>
          </p:nvPr>
        </p:nvSpPr>
        <p:spPr/>
        <p:txBody>
          <a:bodyPr/>
          <a:lstStyle/>
          <a:p>
            <a:fld id="{4B94FBF6-B6D4-4A60-89A2-A8869DBF6FA6}" type="slidenum">
              <a:rPr lang="de-DE" smtClean="0"/>
              <a:pPr/>
              <a:t>33</a:t>
            </a:fld>
            <a:endParaRPr lang="de-DE"/>
          </a:p>
        </p:txBody>
      </p:sp>
      <p:sp>
        <p:nvSpPr>
          <p:cNvPr id="5" name="Textfeld 4"/>
          <p:cNvSpPr txBox="1"/>
          <p:nvPr/>
        </p:nvSpPr>
        <p:spPr>
          <a:xfrm>
            <a:off x="827584" y="2996952"/>
            <a:ext cx="4051109" cy="523220"/>
          </a:xfrm>
          <a:prstGeom prst="rect">
            <a:avLst/>
          </a:prstGeom>
          <a:noFill/>
        </p:spPr>
        <p:txBody>
          <a:bodyPr wrap="none" rtlCol="0">
            <a:spAutoFit/>
          </a:bodyPr>
          <a:lstStyle/>
          <a:p>
            <a:r>
              <a:rPr lang="de-DE" sz="1400" dirty="0">
                <a:latin typeface="Lucida Console" panose="020B0609040504020204" pitchFamily="49" charset="0"/>
              </a:rPr>
              <a:t>SCAN:</a:t>
            </a:r>
            <a:r>
              <a:rPr lang="en-US" sz="1400" dirty="0">
                <a:latin typeface="Lucida Console" panose="020B0609040504020204" pitchFamily="49" charset="0"/>
              </a:rPr>
              <a:t>+UID=E00401503A5BD691,+RSSI=0/0</a:t>
            </a:r>
          </a:p>
          <a:p>
            <a:r>
              <a:rPr lang="de-DE" sz="1400" dirty="0">
                <a:latin typeface="Lucida Console" panose="020B0609040504020204" pitchFamily="49" charset="0"/>
              </a:rPr>
              <a:t>SCAN:</a:t>
            </a:r>
            <a:r>
              <a:rPr lang="en-US" sz="1400" dirty="0">
                <a:latin typeface="Lucida Console" panose="020B0609040504020204" pitchFamily="49" charset="0"/>
              </a:rPr>
              <a:t>-UID=E00401503A5BDAE4,+RSSI=4/4</a:t>
            </a:r>
          </a:p>
        </p:txBody>
      </p:sp>
      <p:sp>
        <p:nvSpPr>
          <p:cNvPr id="6" name="Ellipse 5"/>
          <p:cNvSpPr/>
          <p:nvPr/>
        </p:nvSpPr>
        <p:spPr>
          <a:xfrm>
            <a:off x="1403648" y="3068960"/>
            <a:ext cx="180000" cy="180000"/>
          </a:xfrm>
          <a:prstGeom prst="ellipse">
            <a:avLst/>
          </a:prstGeom>
          <a:solidFill>
            <a:schemeClr val="accent1">
              <a:alpha val="0"/>
            </a:schemeClr>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Ellipse 6"/>
          <p:cNvSpPr/>
          <p:nvPr/>
        </p:nvSpPr>
        <p:spPr>
          <a:xfrm>
            <a:off x="1403648" y="3284984"/>
            <a:ext cx="180000" cy="180000"/>
          </a:xfrm>
          <a:prstGeom prst="ellipse">
            <a:avLst/>
          </a:prstGeom>
          <a:solidFill>
            <a:schemeClr val="accent1">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0337912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669AD47-0A48-4323-9D28-83F392C8DB81}"/>
              </a:ext>
            </a:extLst>
          </p:cNvPr>
          <p:cNvSpPr>
            <a:spLocks noGrp="1"/>
          </p:cNvSpPr>
          <p:nvPr>
            <p:ph type="title"/>
          </p:nvPr>
        </p:nvSpPr>
        <p:spPr/>
        <p:txBody>
          <a:bodyPr/>
          <a:lstStyle/>
          <a:p>
            <a:r>
              <a:rPr lang="en-US" dirty="0"/>
              <a:t>Receiving</a:t>
            </a:r>
            <a:r>
              <a:rPr lang="de-DE" dirty="0"/>
              <a:t>()</a:t>
            </a:r>
            <a:endParaRPr lang="en-US" dirty="0"/>
          </a:p>
        </p:txBody>
      </p:sp>
      <p:sp>
        <p:nvSpPr>
          <p:cNvPr id="3" name="Inhaltsplatzhalter 2">
            <a:extLst>
              <a:ext uri="{FF2B5EF4-FFF2-40B4-BE49-F238E27FC236}">
                <a16:creationId xmlns:a16="http://schemas.microsoft.com/office/drawing/2014/main" id="{113CDC3E-A87D-4359-8798-AC6D87DCD095}"/>
              </a:ext>
            </a:extLst>
          </p:cNvPr>
          <p:cNvSpPr>
            <a:spLocks noGrp="1"/>
          </p:cNvSpPr>
          <p:nvPr>
            <p:ph idx="1"/>
          </p:nvPr>
        </p:nvSpPr>
        <p:spPr/>
        <p:txBody>
          <a:bodyPr/>
          <a:lstStyle/>
          <a:p>
            <a:r>
              <a:rPr lang="en-US" dirty="0"/>
              <a:t>Filter bad readings by </a:t>
            </a:r>
            <a:r>
              <a:rPr lang="en-US" dirty="0">
                <a:solidFill>
                  <a:srgbClr val="FF0000"/>
                </a:solidFill>
              </a:rPr>
              <a:t>“-”</a:t>
            </a:r>
          </a:p>
          <a:p>
            <a:pPr lvl="1"/>
            <a:r>
              <a:rPr lang="en-US" dirty="0"/>
              <a:t> </a:t>
            </a:r>
          </a:p>
          <a:p>
            <a:r>
              <a:rPr lang="en-US" dirty="0"/>
              <a:t>Split string at </a:t>
            </a:r>
            <a:r>
              <a:rPr lang="en-US" dirty="0">
                <a:solidFill>
                  <a:srgbClr val="FF0000"/>
                </a:solidFill>
              </a:rPr>
              <a:t>“OK”, ”\r”, “\n”, “SCAN+UID=“, “RSSI=“</a:t>
            </a:r>
          </a:p>
          <a:p>
            <a:pPr lvl="1"/>
            <a:r>
              <a:rPr lang="en-US" dirty="0">
                <a:solidFill>
                  <a:srgbClr val="FF0000"/>
                </a:solidFill>
              </a:rPr>
              <a:t> </a:t>
            </a:r>
          </a:p>
          <a:p>
            <a:r>
              <a:rPr lang="en-US" dirty="0"/>
              <a:t>Convert UID from hex to </a:t>
            </a:r>
            <a:r>
              <a:rPr lang="en-US" dirty="0" err="1"/>
              <a:t>dec</a:t>
            </a:r>
            <a:r>
              <a:rPr lang="en-US" dirty="0"/>
              <a:t> and separate from RSSI</a:t>
            </a:r>
          </a:p>
          <a:p>
            <a:pPr lvl="1"/>
            <a:r>
              <a:rPr lang="en-US" dirty="0"/>
              <a:t> </a:t>
            </a:r>
          </a:p>
        </p:txBody>
      </p:sp>
      <p:sp>
        <p:nvSpPr>
          <p:cNvPr id="4" name="Datumsplatzhalter 3">
            <a:extLst>
              <a:ext uri="{FF2B5EF4-FFF2-40B4-BE49-F238E27FC236}">
                <a16:creationId xmlns:a16="http://schemas.microsoft.com/office/drawing/2014/main" id="{F2C85E81-EF07-4745-BD30-CCC5EB36F572}"/>
              </a:ext>
            </a:extLst>
          </p:cNvPr>
          <p:cNvSpPr>
            <a:spLocks noGrp="1"/>
          </p:cNvSpPr>
          <p:nvPr>
            <p:ph type="dt" sz="half" idx="10"/>
          </p:nvPr>
        </p:nvSpPr>
        <p:spPr/>
        <p:txBody>
          <a:bodyPr lIns="90000"/>
          <a:lstStyle/>
          <a:p>
            <a:fld id="{4B94FBF6-B6D4-4A60-89A2-A8869DBF6FA6}" type="slidenum">
              <a:rPr lang="de-DE" smtClean="0"/>
              <a:pPr/>
              <a:t>34</a:t>
            </a:fld>
            <a:endParaRPr lang="de-DE" dirty="0"/>
          </a:p>
        </p:txBody>
      </p:sp>
      <p:sp>
        <p:nvSpPr>
          <p:cNvPr id="7" name="Textfeld 6"/>
          <p:cNvSpPr txBox="1"/>
          <p:nvPr/>
        </p:nvSpPr>
        <p:spPr>
          <a:xfrm>
            <a:off x="1115616" y="1822352"/>
            <a:ext cx="4051109" cy="307777"/>
          </a:xfrm>
          <a:prstGeom prst="rect">
            <a:avLst/>
          </a:prstGeom>
          <a:noFill/>
        </p:spPr>
        <p:txBody>
          <a:bodyPr wrap="none" rtlCol="0">
            <a:spAutoFit/>
          </a:bodyPr>
          <a:lstStyle/>
          <a:p>
            <a:r>
              <a:rPr lang="de-DE" sz="1400" dirty="0">
                <a:latin typeface="Lucida Console" panose="020B0609040504020204" pitchFamily="49" charset="0"/>
              </a:rPr>
              <a:t>SCAN:</a:t>
            </a:r>
            <a:r>
              <a:rPr lang="en-US" sz="1400" dirty="0">
                <a:latin typeface="Lucida Console" panose="020B0609040504020204" pitchFamily="49" charset="0"/>
              </a:rPr>
              <a:t>+UID=</a:t>
            </a:r>
            <a:r>
              <a:rPr lang="en-US" sz="1400" dirty="0">
                <a:latin typeface="Lucida Console" panose="020B0609040504020204" pitchFamily="49" charset="0"/>
              </a:rPr>
              <a:t>E00401503A5BD691</a:t>
            </a:r>
            <a:r>
              <a:rPr lang="en-US" sz="1400" dirty="0">
                <a:latin typeface="Lucida Console" panose="020B0609040504020204" pitchFamily="49" charset="0"/>
              </a:rPr>
              <a:t>,+</a:t>
            </a:r>
            <a:r>
              <a:rPr lang="en-US" sz="1400" dirty="0">
                <a:latin typeface="Lucida Console" panose="020B0609040504020204" pitchFamily="49" charset="0"/>
              </a:rPr>
              <a:t>RSSI=0/0</a:t>
            </a:r>
          </a:p>
        </p:txBody>
      </p:sp>
      <p:sp>
        <p:nvSpPr>
          <p:cNvPr id="8" name="Textfeld 7"/>
          <p:cNvSpPr txBox="1"/>
          <p:nvPr/>
        </p:nvSpPr>
        <p:spPr>
          <a:xfrm>
            <a:off x="1116596" y="2663646"/>
            <a:ext cx="2332690" cy="307777"/>
          </a:xfrm>
          <a:prstGeom prst="rect">
            <a:avLst/>
          </a:prstGeom>
          <a:noFill/>
        </p:spPr>
        <p:txBody>
          <a:bodyPr wrap="none" rtlCol="0">
            <a:spAutoFit/>
          </a:bodyPr>
          <a:lstStyle/>
          <a:p>
            <a:r>
              <a:rPr lang="en-US" sz="1400" dirty="0">
                <a:latin typeface="Lucida Console" panose="020B0609040504020204" pitchFamily="49" charset="0"/>
              </a:rPr>
              <a:t>E00401503A5BD</a:t>
            </a:r>
            <a:r>
              <a:rPr lang="en-US" sz="1400" dirty="0">
                <a:latin typeface="Lucida Console" panose="020B0609040504020204" pitchFamily="49" charset="0"/>
              </a:rPr>
              <a:t>691</a:t>
            </a:r>
            <a:r>
              <a:rPr lang="en-US" sz="1400" dirty="0">
                <a:latin typeface="Lucida Console" panose="020B0609040504020204" pitchFamily="49" charset="0"/>
              </a:rPr>
              <a:t> 0/0</a:t>
            </a:r>
          </a:p>
        </p:txBody>
      </p:sp>
      <p:sp>
        <p:nvSpPr>
          <p:cNvPr id="9" name="Textfeld 8"/>
          <p:cNvSpPr txBox="1"/>
          <p:nvPr/>
        </p:nvSpPr>
        <p:spPr>
          <a:xfrm>
            <a:off x="1148158" y="3529111"/>
            <a:ext cx="1043876" cy="307777"/>
          </a:xfrm>
          <a:prstGeom prst="rect">
            <a:avLst/>
          </a:prstGeom>
          <a:noFill/>
        </p:spPr>
        <p:txBody>
          <a:bodyPr wrap="none" rtlCol="0">
            <a:spAutoFit/>
          </a:bodyPr>
          <a:lstStyle/>
          <a:p>
            <a:r>
              <a:rPr lang="en-US" sz="1400" dirty="0">
                <a:latin typeface="Lucida Console" panose="020B0609040504020204" pitchFamily="49" charset="0"/>
              </a:rPr>
              <a:t>1681 0/0</a:t>
            </a:r>
          </a:p>
        </p:txBody>
      </p:sp>
      <p:sp>
        <p:nvSpPr>
          <p:cNvPr id="5" name="Rechteck 4"/>
          <p:cNvSpPr/>
          <p:nvPr/>
        </p:nvSpPr>
        <p:spPr>
          <a:xfrm>
            <a:off x="2261154" y="1889934"/>
            <a:ext cx="1734782" cy="216024"/>
          </a:xfrm>
          <a:prstGeom prst="rect">
            <a:avLst/>
          </a:prstGeom>
          <a:solidFill>
            <a:srgbClr val="92D050">
              <a:alpha val="5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hteck 9"/>
          <p:cNvSpPr/>
          <p:nvPr/>
        </p:nvSpPr>
        <p:spPr>
          <a:xfrm>
            <a:off x="4716017" y="1891349"/>
            <a:ext cx="360039" cy="216024"/>
          </a:xfrm>
          <a:prstGeom prst="rect">
            <a:avLst/>
          </a:prstGeom>
          <a:solidFill>
            <a:srgbClr val="92D050">
              <a:alpha val="5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hteck 10"/>
          <p:cNvSpPr/>
          <p:nvPr/>
        </p:nvSpPr>
        <p:spPr>
          <a:xfrm>
            <a:off x="2555776" y="2709522"/>
            <a:ext cx="366630" cy="216024"/>
          </a:xfrm>
          <a:prstGeom prst="rect">
            <a:avLst/>
          </a:prstGeom>
          <a:solidFill>
            <a:srgbClr val="92D050">
              <a:alpha val="5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26804365"/>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Gerader Verbinder 4"/>
          <p:cNvCxnSpPr>
            <a:stCxn id="9" idx="0"/>
            <a:endCxn id="11" idx="2"/>
          </p:cNvCxnSpPr>
          <p:nvPr/>
        </p:nvCxnSpPr>
        <p:spPr>
          <a:xfrm>
            <a:off x="7344308" y="1268015"/>
            <a:ext cx="0" cy="4717145"/>
          </a:xfrm>
          <a:prstGeom prst="line">
            <a:avLst/>
          </a:prstGeom>
          <a:ln w="381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 name="Titel 1">
            <a:extLst>
              <a:ext uri="{FF2B5EF4-FFF2-40B4-BE49-F238E27FC236}">
                <a16:creationId xmlns:a16="http://schemas.microsoft.com/office/drawing/2014/main" id="{F669AD47-0A48-4323-9D28-83F392C8DB81}"/>
              </a:ext>
            </a:extLst>
          </p:cNvPr>
          <p:cNvSpPr>
            <a:spLocks noGrp="1"/>
          </p:cNvSpPr>
          <p:nvPr>
            <p:ph type="title"/>
          </p:nvPr>
        </p:nvSpPr>
        <p:spPr/>
        <p:txBody>
          <a:bodyPr/>
          <a:lstStyle/>
          <a:p>
            <a:r>
              <a:rPr lang="en-US" dirty="0"/>
              <a:t>Software Implementation </a:t>
            </a:r>
          </a:p>
        </p:txBody>
      </p:sp>
      <p:sp>
        <p:nvSpPr>
          <p:cNvPr id="4" name="Datumsplatzhalter 3">
            <a:extLst>
              <a:ext uri="{FF2B5EF4-FFF2-40B4-BE49-F238E27FC236}">
                <a16:creationId xmlns:a16="http://schemas.microsoft.com/office/drawing/2014/main" id="{F2C85E81-EF07-4745-BD30-CCC5EB36F572}"/>
              </a:ext>
            </a:extLst>
          </p:cNvPr>
          <p:cNvSpPr>
            <a:spLocks noGrp="1"/>
          </p:cNvSpPr>
          <p:nvPr>
            <p:ph type="dt" sz="half" idx="10"/>
          </p:nvPr>
        </p:nvSpPr>
        <p:spPr/>
        <p:txBody>
          <a:bodyPr/>
          <a:lstStyle/>
          <a:p>
            <a:fld id="{4B94FBF6-B6D4-4A60-89A2-A8869DBF6FA6}" type="slidenum">
              <a:rPr lang="de-DE" smtClean="0"/>
              <a:pPr/>
              <a:t>35</a:t>
            </a:fld>
            <a:endParaRPr lang="de-DE"/>
          </a:p>
        </p:txBody>
      </p:sp>
      <p:sp>
        <p:nvSpPr>
          <p:cNvPr id="7" name="Rechteck 6"/>
          <p:cNvSpPr/>
          <p:nvPr/>
        </p:nvSpPr>
        <p:spPr>
          <a:xfrm>
            <a:off x="539552" y="1268015"/>
            <a:ext cx="1368152" cy="1008857"/>
          </a:xfrm>
          <a:prstGeom prst="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100" dirty="0"/>
              <a:t>                              </a:t>
            </a:r>
          </a:p>
        </p:txBody>
      </p:sp>
      <p:sp>
        <p:nvSpPr>
          <p:cNvPr id="8" name="Rechteck 7"/>
          <p:cNvSpPr/>
          <p:nvPr/>
        </p:nvSpPr>
        <p:spPr>
          <a:xfrm>
            <a:off x="2411760" y="1268760"/>
            <a:ext cx="1368152" cy="1008112"/>
          </a:xfrm>
          <a:prstGeom prst="rect">
            <a:avLst/>
          </a:prstGeom>
          <a:solidFill>
            <a:srgbClr val="01969C"/>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 name="Rechteck 8"/>
          <p:cNvSpPr/>
          <p:nvPr/>
        </p:nvSpPr>
        <p:spPr>
          <a:xfrm>
            <a:off x="6660232" y="1268015"/>
            <a:ext cx="1368152" cy="1116000"/>
          </a:xfrm>
          <a:prstGeom prst="rect">
            <a:avLst/>
          </a:prstGeom>
          <a:solidFill>
            <a:srgbClr val="68217A"/>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0" name="Rechteck 9"/>
          <p:cNvSpPr/>
          <p:nvPr/>
        </p:nvSpPr>
        <p:spPr>
          <a:xfrm>
            <a:off x="6660232" y="3068960"/>
            <a:ext cx="1368152" cy="1116000"/>
          </a:xfrm>
          <a:prstGeom prst="rect">
            <a:avLst/>
          </a:prstGeom>
          <a:solidFill>
            <a:srgbClr val="68217A"/>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 name="Rechteck 10"/>
          <p:cNvSpPr/>
          <p:nvPr/>
        </p:nvSpPr>
        <p:spPr>
          <a:xfrm>
            <a:off x="6660232" y="4869160"/>
            <a:ext cx="1368152" cy="1116000"/>
          </a:xfrm>
          <a:prstGeom prst="rect">
            <a:avLst/>
          </a:prstGeom>
          <a:solidFill>
            <a:srgbClr val="68217A"/>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15" name="Gerade Verbindung mit Pfeil 14"/>
          <p:cNvCxnSpPr/>
          <p:nvPr/>
        </p:nvCxnSpPr>
        <p:spPr>
          <a:xfrm>
            <a:off x="1907704" y="1628800"/>
            <a:ext cx="504056"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Gerade Verbindung mit Pfeil 15"/>
          <p:cNvCxnSpPr/>
          <p:nvPr/>
        </p:nvCxnSpPr>
        <p:spPr>
          <a:xfrm flipH="1">
            <a:off x="1907704" y="1916832"/>
            <a:ext cx="504056" cy="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0" name="Textfeld 19"/>
          <p:cNvSpPr txBox="1"/>
          <p:nvPr/>
        </p:nvSpPr>
        <p:spPr>
          <a:xfrm>
            <a:off x="1548875" y="1495817"/>
            <a:ext cx="397866" cy="276999"/>
          </a:xfrm>
          <a:prstGeom prst="rect">
            <a:avLst/>
          </a:prstGeom>
          <a:noFill/>
        </p:spPr>
        <p:txBody>
          <a:bodyPr wrap="none" rtlCol="0">
            <a:spAutoFit/>
          </a:bodyPr>
          <a:lstStyle/>
          <a:p>
            <a:r>
              <a:rPr lang="de-DE" sz="1200" dirty="0">
                <a:latin typeface="+mj-lt"/>
              </a:rPr>
              <a:t>RX</a:t>
            </a:r>
          </a:p>
        </p:txBody>
      </p:sp>
      <p:sp>
        <p:nvSpPr>
          <p:cNvPr id="21" name="Textfeld 20"/>
          <p:cNvSpPr txBox="1"/>
          <p:nvPr/>
        </p:nvSpPr>
        <p:spPr>
          <a:xfrm>
            <a:off x="2373934" y="1783849"/>
            <a:ext cx="397866" cy="276999"/>
          </a:xfrm>
          <a:prstGeom prst="rect">
            <a:avLst/>
          </a:prstGeom>
          <a:noFill/>
        </p:spPr>
        <p:txBody>
          <a:bodyPr wrap="none" rtlCol="0">
            <a:spAutoFit/>
          </a:bodyPr>
          <a:lstStyle/>
          <a:p>
            <a:r>
              <a:rPr lang="de-DE" sz="1200" dirty="0">
                <a:latin typeface="+mj-lt"/>
              </a:rPr>
              <a:t>RX</a:t>
            </a:r>
          </a:p>
        </p:txBody>
      </p:sp>
      <p:sp>
        <p:nvSpPr>
          <p:cNvPr id="22" name="Textfeld 21"/>
          <p:cNvSpPr txBox="1"/>
          <p:nvPr/>
        </p:nvSpPr>
        <p:spPr>
          <a:xfrm>
            <a:off x="1547664" y="1783849"/>
            <a:ext cx="381836" cy="276999"/>
          </a:xfrm>
          <a:prstGeom prst="rect">
            <a:avLst/>
          </a:prstGeom>
          <a:noFill/>
        </p:spPr>
        <p:txBody>
          <a:bodyPr wrap="none" rtlCol="0">
            <a:spAutoFit/>
          </a:bodyPr>
          <a:lstStyle/>
          <a:p>
            <a:r>
              <a:rPr lang="de-DE" sz="1200" dirty="0">
                <a:latin typeface="+mj-lt"/>
              </a:rPr>
              <a:t>TX</a:t>
            </a:r>
          </a:p>
        </p:txBody>
      </p:sp>
      <p:sp>
        <p:nvSpPr>
          <p:cNvPr id="23" name="Textfeld 22"/>
          <p:cNvSpPr txBox="1"/>
          <p:nvPr/>
        </p:nvSpPr>
        <p:spPr>
          <a:xfrm>
            <a:off x="2386758" y="1495817"/>
            <a:ext cx="381836" cy="276999"/>
          </a:xfrm>
          <a:prstGeom prst="rect">
            <a:avLst/>
          </a:prstGeom>
          <a:noFill/>
        </p:spPr>
        <p:txBody>
          <a:bodyPr wrap="none" rtlCol="0">
            <a:spAutoFit/>
          </a:bodyPr>
          <a:lstStyle/>
          <a:p>
            <a:r>
              <a:rPr lang="de-DE" sz="1200" dirty="0">
                <a:latin typeface="+mj-lt"/>
              </a:rPr>
              <a:t>TX</a:t>
            </a:r>
          </a:p>
        </p:txBody>
      </p:sp>
      <p:sp>
        <p:nvSpPr>
          <p:cNvPr id="24" name="Textfeld 23"/>
          <p:cNvSpPr txBox="1"/>
          <p:nvPr/>
        </p:nvSpPr>
        <p:spPr>
          <a:xfrm>
            <a:off x="507411" y="1268015"/>
            <a:ext cx="686406" cy="276999"/>
          </a:xfrm>
          <a:prstGeom prst="rect">
            <a:avLst/>
          </a:prstGeom>
          <a:noFill/>
        </p:spPr>
        <p:txBody>
          <a:bodyPr wrap="none" rtlCol="0">
            <a:spAutoFit/>
          </a:bodyPr>
          <a:lstStyle/>
          <a:p>
            <a:r>
              <a:rPr lang="de-DE" sz="1200" dirty="0">
                <a:solidFill>
                  <a:schemeClr val="bg1"/>
                </a:solidFill>
                <a:latin typeface="+mj-lt"/>
              </a:rPr>
              <a:t>Reader</a:t>
            </a:r>
          </a:p>
        </p:txBody>
      </p:sp>
      <p:sp>
        <p:nvSpPr>
          <p:cNvPr id="25" name="Textfeld 24"/>
          <p:cNvSpPr txBox="1"/>
          <p:nvPr/>
        </p:nvSpPr>
        <p:spPr>
          <a:xfrm>
            <a:off x="2382888" y="1268015"/>
            <a:ext cx="1045479" cy="276999"/>
          </a:xfrm>
          <a:prstGeom prst="rect">
            <a:avLst/>
          </a:prstGeom>
          <a:noFill/>
        </p:spPr>
        <p:txBody>
          <a:bodyPr wrap="none" rtlCol="0">
            <a:spAutoFit/>
          </a:bodyPr>
          <a:lstStyle/>
          <a:p>
            <a:r>
              <a:rPr lang="de-DE" sz="1200" dirty="0">
                <a:solidFill>
                  <a:schemeClr val="bg1"/>
                </a:solidFill>
                <a:latin typeface="+mj-lt"/>
              </a:rPr>
              <a:t>WiFi-Module</a:t>
            </a:r>
          </a:p>
        </p:txBody>
      </p:sp>
      <p:sp>
        <p:nvSpPr>
          <p:cNvPr id="26" name="Textfeld 25"/>
          <p:cNvSpPr txBox="1"/>
          <p:nvPr/>
        </p:nvSpPr>
        <p:spPr>
          <a:xfrm>
            <a:off x="6660232" y="1268015"/>
            <a:ext cx="958917" cy="276999"/>
          </a:xfrm>
          <a:prstGeom prst="rect">
            <a:avLst/>
          </a:prstGeom>
          <a:noFill/>
        </p:spPr>
        <p:txBody>
          <a:bodyPr wrap="none" rtlCol="0">
            <a:spAutoFit/>
          </a:bodyPr>
          <a:lstStyle/>
          <a:p>
            <a:r>
              <a:rPr lang="en-US" sz="1200" dirty="0">
                <a:solidFill>
                  <a:schemeClr val="bg1"/>
                </a:solidFill>
                <a:latin typeface="+mj-lt"/>
              </a:rPr>
              <a:t>Receiving</a:t>
            </a:r>
            <a:r>
              <a:rPr lang="de-DE" sz="1200" dirty="0">
                <a:solidFill>
                  <a:schemeClr val="bg1"/>
                </a:solidFill>
                <a:latin typeface="+mj-lt"/>
              </a:rPr>
              <a:t>()</a:t>
            </a:r>
          </a:p>
        </p:txBody>
      </p:sp>
      <p:sp>
        <p:nvSpPr>
          <p:cNvPr id="27" name="Textfeld 26"/>
          <p:cNvSpPr txBox="1"/>
          <p:nvPr/>
        </p:nvSpPr>
        <p:spPr>
          <a:xfrm>
            <a:off x="6660232" y="3068960"/>
            <a:ext cx="1087157" cy="276999"/>
          </a:xfrm>
          <a:prstGeom prst="rect">
            <a:avLst/>
          </a:prstGeom>
          <a:noFill/>
        </p:spPr>
        <p:txBody>
          <a:bodyPr wrap="none" rtlCol="0">
            <a:spAutoFit/>
          </a:bodyPr>
          <a:lstStyle/>
          <a:p>
            <a:r>
              <a:rPr lang="en-US" sz="1200" dirty="0">
                <a:solidFill>
                  <a:schemeClr val="bg1"/>
                </a:solidFill>
                <a:latin typeface="+mj-lt"/>
              </a:rPr>
              <a:t>Initialization()</a:t>
            </a:r>
          </a:p>
        </p:txBody>
      </p:sp>
      <p:sp>
        <p:nvSpPr>
          <p:cNvPr id="28" name="Textfeld 27"/>
          <p:cNvSpPr txBox="1"/>
          <p:nvPr/>
        </p:nvSpPr>
        <p:spPr>
          <a:xfrm>
            <a:off x="6660232" y="4869160"/>
            <a:ext cx="1037463" cy="461665"/>
          </a:xfrm>
          <a:prstGeom prst="rect">
            <a:avLst/>
          </a:prstGeom>
          <a:noFill/>
        </p:spPr>
        <p:txBody>
          <a:bodyPr wrap="none" rtlCol="0">
            <a:spAutoFit/>
          </a:bodyPr>
          <a:lstStyle/>
          <a:p>
            <a:r>
              <a:rPr lang="de-DE" sz="1200" dirty="0">
                <a:solidFill>
                  <a:schemeClr val="bg1"/>
                </a:solidFill>
                <a:latin typeface="+mj-lt"/>
              </a:rPr>
              <a:t>Position() </a:t>
            </a:r>
          </a:p>
          <a:p>
            <a:r>
              <a:rPr lang="de-DE" sz="1200" dirty="0">
                <a:solidFill>
                  <a:schemeClr val="bg1"/>
                </a:solidFill>
                <a:latin typeface="+mj-lt"/>
              </a:rPr>
              <a:t>Orientation()</a:t>
            </a:r>
          </a:p>
        </p:txBody>
      </p:sp>
      <p:pic>
        <p:nvPicPr>
          <p:cNvPr id="395266" name="Picture 2" descr="Ãhnliches Fot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20371" y="1797001"/>
            <a:ext cx="582812" cy="582812"/>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Ãhnliches Fot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20371" y="3605724"/>
            <a:ext cx="582812" cy="582812"/>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Ãhnliches Fot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20371" y="5376663"/>
            <a:ext cx="582812" cy="582812"/>
          </a:xfrm>
          <a:prstGeom prst="rect">
            <a:avLst/>
          </a:prstGeom>
          <a:noFill/>
          <a:extLst>
            <a:ext uri="{909E8E84-426E-40DD-AFC4-6F175D3DCCD1}">
              <a14:hiddenFill xmlns:a14="http://schemas.microsoft.com/office/drawing/2010/main">
                <a:solidFill>
                  <a:srgbClr val="FFFFFF"/>
                </a:solidFill>
              </a14:hiddenFill>
            </a:ext>
          </a:extLst>
        </p:spPr>
      </p:pic>
      <p:pic>
        <p:nvPicPr>
          <p:cNvPr id="395268" name="Picture 4" descr="Bildergebnis fÃ¼r wifi transmission symbol"/>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4829" r="5944"/>
          <a:stretch/>
        </p:blipFill>
        <p:spPr bwMode="auto">
          <a:xfrm rot="5400000">
            <a:off x="4707988" y="1438533"/>
            <a:ext cx="1024167" cy="960130"/>
          </a:xfrm>
          <a:prstGeom prst="rect">
            <a:avLst/>
          </a:prstGeom>
          <a:noFill/>
          <a:extLst>
            <a:ext uri="{909E8E84-426E-40DD-AFC4-6F175D3DCCD1}">
              <a14:hiddenFill xmlns:a14="http://schemas.microsoft.com/office/drawing/2010/main">
                <a:solidFill>
                  <a:srgbClr val="FFFFFF"/>
                </a:solidFill>
              </a14:hiddenFill>
            </a:ext>
          </a:extLst>
        </p:spPr>
      </p:pic>
      <p:sp>
        <p:nvSpPr>
          <p:cNvPr id="31" name="Pfeil: nach rechts 30"/>
          <p:cNvSpPr/>
          <p:nvPr/>
        </p:nvSpPr>
        <p:spPr>
          <a:xfrm rot="5400000">
            <a:off x="7555599" y="2116419"/>
            <a:ext cx="1801570" cy="679575"/>
          </a:xfrm>
          <a:prstGeom prst="rightArrow">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feld 34"/>
          <p:cNvSpPr txBox="1"/>
          <p:nvPr/>
        </p:nvSpPr>
        <p:spPr>
          <a:xfrm>
            <a:off x="2116451" y="4869160"/>
            <a:ext cx="628698" cy="276999"/>
          </a:xfrm>
          <a:prstGeom prst="rect">
            <a:avLst/>
          </a:prstGeom>
          <a:noFill/>
        </p:spPr>
        <p:txBody>
          <a:bodyPr wrap="none" rtlCol="0">
            <a:spAutoFit/>
          </a:bodyPr>
          <a:lstStyle/>
          <a:p>
            <a:r>
              <a:rPr lang="de-DE" sz="1200" dirty="0">
                <a:solidFill>
                  <a:schemeClr val="bg1"/>
                </a:solidFill>
                <a:latin typeface="+mj-lt"/>
              </a:rPr>
              <a:t>MPC()</a:t>
            </a:r>
          </a:p>
        </p:txBody>
      </p:sp>
      <p:sp>
        <p:nvSpPr>
          <p:cNvPr id="38" name="Pfeil: nach rechts 37"/>
          <p:cNvSpPr/>
          <p:nvPr/>
        </p:nvSpPr>
        <p:spPr>
          <a:xfrm>
            <a:off x="3935166" y="846340"/>
            <a:ext cx="2648686" cy="6795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feld 38"/>
          <p:cNvSpPr txBox="1"/>
          <p:nvPr/>
        </p:nvSpPr>
        <p:spPr>
          <a:xfrm>
            <a:off x="3941195" y="1047627"/>
            <a:ext cx="2666114" cy="392415"/>
          </a:xfrm>
          <a:prstGeom prst="rect">
            <a:avLst/>
          </a:prstGeom>
          <a:noFill/>
        </p:spPr>
        <p:txBody>
          <a:bodyPr wrap="none" rtlCol="0">
            <a:spAutoFit/>
          </a:bodyPr>
          <a:lstStyle/>
          <a:p>
            <a:r>
              <a:rPr lang="de-DE" sz="900" dirty="0">
                <a:latin typeface="Lucida Console" panose="020B0609040504020204" pitchFamily="49" charset="0"/>
              </a:rPr>
              <a:t>SCAN:</a:t>
            </a:r>
            <a:r>
              <a:rPr lang="en-US" sz="900" dirty="0">
                <a:latin typeface="Lucida Console" panose="020B0609040504020204" pitchFamily="49" charset="0"/>
              </a:rPr>
              <a:t>+UID=E00401503A5BD691,+RSSI=0/0</a:t>
            </a:r>
          </a:p>
          <a:p>
            <a:endParaRPr lang="de-DE" sz="1050" dirty="0">
              <a:latin typeface="Lucida Console" panose="020B0609040504020204" pitchFamily="49" charset="0"/>
            </a:endParaRPr>
          </a:p>
        </p:txBody>
      </p:sp>
      <p:sp>
        <p:nvSpPr>
          <p:cNvPr id="40" name="Textfeld 39"/>
          <p:cNvSpPr txBox="1"/>
          <p:nvPr/>
        </p:nvSpPr>
        <p:spPr>
          <a:xfrm rot="5400000">
            <a:off x="7927346" y="2110236"/>
            <a:ext cx="920445" cy="415498"/>
          </a:xfrm>
          <a:prstGeom prst="rect">
            <a:avLst/>
          </a:prstGeom>
          <a:noFill/>
        </p:spPr>
        <p:txBody>
          <a:bodyPr wrap="none" rtlCol="0">
            <a:spAutoFit/>
          </a:bodyPr>
          <a:lstStyle/>
          <a:p>
            <a:r>
              <a:rPr lang="en-US" sz="1050" dirty="0">
                <a:latin typeface="Lucida Console" panose="020B0609040504020204" pitchFamily="49" charset="0"/>
              </a:rPr>
              <a:t>1681  0/0</a:t>
            </a:r>
          </a:p>
          <a:p>
            <a:endParaRPr lang="de-DE" sz="1050" dirty="0">
              <a:latin typeface="Lucida Console" panose="020B0609040504020204" pitchFamily="49" charset="0"/>
            </a:endParaRPr>
          </a:p>
        </p:txBody>
      </p:sp>
      <p:pic>
        <p:nvPicPr>
          <p:cNvPr id="32" name="Picture 10" descr="Ãhnliches Foto"/>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16659" y="1734929"/>
            <a:ext cx="733407" cy="5114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4115883"/>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Initialization()</a:t>
            </a:r>
          </a:p>
        </p:txBody>
      </p:sp>
      <p:sp>
        <p:nvSpPr>
          <p:cNvPr id="3" name="Inhaltsplatzhalter 2"/>
          <p:cNvSpPr>
            <a:spLocks noGrp="1"/>
          </p:cNvSpPr>
          <p:nvPr>
            <p:ph idx="1"/>
          </p:nvPr>
        </p:nvSpPr>
        <p:spPr/>
        <p:txBody>
          <a:bodyPr/>
          <a:lstStyle/>
          <a:p>
            <a:r>
              <a:rPr lang="en-US" dirty="0"/>
              <a:t>Why is a Initialization necessary? </a:t>
            </a:r>
          </a:p>
          <a:p>
            <a:r>
              <a:rPr lang="en-US" dirty="0"/>
              <a:t>Initialization procedure</a:t>
            </a:r>
          </a:p>
        </p:txBody>
      </p:sp>
      <p:sp>
        <p:nvSpPr>
          <p:cNvPr id="4" name="Datumsplatzhalter 3"/>
          <p:cNvSpPr>
            <a:spLocks noGrp="1"/>
          </p:cNvSpPr>
          <p:nvPr>
            <p:ph type="dt" sz="half" idx="10"/>
          </p:nvPr>
        </p:nvSpPr>
        <p:spPr/>
        <p:txBody>
          <a:bodyPr/>
          <a:lstStyle/>
          <a:p>
            <a:fld id="{4B94FBF6-B6D4-4A60-89A2-A8869DBF6FA6}" type="slidenum">
              <a:rPr lang="de-DE" smtClean="0"/>
              <a:pPr/>
              <a:t>36</a:t>
            </a:fld>
            <a:endParaRPr lang="de-DE"/>
          </a:p>
        </p:txBody>
      </p:sp>
    </p:spTree>
    <p:extLst>
      <p:ext uri="{BB962C8B-B14F-4D97-AF65-F5344CB8AC3E}">
        <p14:creationId xmlns:p14="http://schemas.microsoft.com/office/powerpoint/2010/main" val="1208100583"/>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Why is a Initialization necessary? </a:t>
            </a:r>
          </a:p>
        </p:txBody>
      </p:sp>
      <p:sp>
        <p:nvSpPr>
          <p:cNvPr id="4" name="Datumsplatzhalter 3"/>
          <p:cNvSpPr>
            <a:spLocks noGrp="1"/>
          </p:cNvSpPr>
          <p:nvPr>
            <p:ph type="dt" sz="half" idx="10"/>
          </p:nvPr>
        </p:nvSpPr>
        <p:spPr/>
        <p:txBody>
          <a:bodyPr/>
          <a:lstStyle/>
          <a:p>
            <a:endParaRPr lang="de-DE" dirty="0"/>
          </a:p>
        </p:txBody>
      </p:sp>
      <p:sp>
        <p:nvSpPr>
          <p:cNvPr id="6" name="Rechteck 5"/>
          <p:cNvSpPr/>
          <p:nvPr/>
        </p:nvSpPr>
        <p:spPr>
          <a:xfrm>
            <a:off x="611560" y="1268760"/>
            <a:ext cx="7776864" cy="4392488"/>
          </a:xfrm>
          <a:prstGeom prst="rect">
            <a:avLst/>
          </a:prstGeom>
          <a:blipFill>
            <a:blip r:embed="rId2"/>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L-Form 6"/>
          <p:cNvSpPr/>
          <p:nvPr/>
        </p:nvSpPr>
        <p:spPr>
          <a:xfrm rot="2652665">
            <a:off x="910956" y="2816719"/>
            <a:ext cx="1306715" cy="1296144"/>
          </a:xfrm>
          <a:prstGeom prst="corner">
            <a:avLst>
              <a:gd name="adj1" fmla="val 22442"/>
              <a:gd name="adj2" fmla="val 21919"/>
            </a:avLst>
          </a:prstGeom>
          <a:solidFill>
            <a:schemeClr val="accent3">
              <a:lumMod val="5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L-Form 8"/>
          <p:cNvSpPr/>
          <p:nvPr/>
        </p:nvSpPr>
        <p:spPr>
          <a:xfrm rot="13417684">
            <a:off x="6814991" y="2816934"/>
            <a:ext cx="1306715" cy="1296144"/>
          </a:xfrm>
          <a:prstGeom prst="corner">
            <a:avLst>
              <a:gd name="adj1" fmla="val 22442"/>
              <a:gd name="adj2" fmla="val 21919"/>
            </a:avLst>
          </a:prstGeom>
          <a:solidFill>
            <a:schemeClr val="accent3">
              <a:lumMod val="5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L-Form 9"/>
          <p:cNvSpPr/>
          <p:nvPr/>
        </p:nvSpPr>
        <p:spPr>
          <a:xfrm rot="8159097">
            <a:off x="3913879" y="1567614"/>
            <a:ext cx="1306715" cy="1296144"/>
          </a:xfrm>
          <a:prstGeom prst="corner">
            <a:avLst>
              <a:gd name="adj1" fmla="val 22442"/>
              <a:gd name="adj2" fmla="val 21919"/>
            </a:avLst>
          </a:prstGeom>
          <a:solidFill>
            <a:schemeClr val="accent3">
              <a:lumMod val="5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hteck 10"/>
          <p:cNvSpPr/>
          <p:nvPr/>
        </p:nvSpPr>
        <p:spPr>
          <a:xfrm>
            <a:off x="3419872" y="5301208"/>
            <a:ext cx="2392859" cy="216024"/>
          </a:xfrm>
          <a:prstGeom prst="rect">
            <a:avLst/>
          </a:prstGeom>
          <a:solidFill>
            <a:schemeClr val="accent3">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hteck 11"/>
          <p:cNvSpPr/>
          <p:nvPr/>
        </p:nvSpPr>
        <p:spPr>
          <a:xfrm>
            <a:off x="3419872" y="4941168"/>
            <a:ext cx="2392859" cy="360040"/>
          </a:xfrm>
          <a:prstGeom prst="rect">
            <a:avLst/>
          </a:prstGeom>
          <a:solidFill>
            <a:schemeClr val="accent3">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Ellipse 13"/>
          <p:cNvSpPr/>
          <p:nvPr/>
        </p:nvSpPr>
        <p:spPr>
          <a:xfrm>
            <a:off x="3491880" y="5013176"/>
            <a:ext cx="216024" cy="221256"/>
          </a:xfrm>
          <a:prstGeom prst="ellipse">
            <a:avLst/>
          </a:prstGeom>
          <a:solidFill>
            <a:schemeClr val="accent3">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Ellipse 14"/>
          <p:cNvSpPr/>
          <p:nvPr/>
        </p:nvSpPr>
        <p:spPr>
          <a:xfrm>
            <a:off x="3779912" y="5013176"/>
            <a:ext cx="216024" cy="221256"/>
          </a:xfrm>
          <a:prstGeom prst="ellipse">
            <a:avLst/>
          </a:prstGeom>
          <a:solidFill>
            <a:schemeClr val="accent3">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Ellipse 15"/>
          <p:cNvSpPr/>
          <p:nvPr/>
        </p:nvSpPr>
        <p:spPr>
          <a:xfrm>
            <a:off x="4067944" y="5013176"/>
            <a:ext cx="216024" cy="221256"/>
          </a:xfrm>
          <a:prstGeom prst="ellipse">
            <a:avLst/>
          </a:prstGeom>
          <a:solidFill>
            <a:schemeClr val="accent3">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Ellipse 16"/>
          <p:cNvSpPr/>
          <p:nvPr/>
        </p:nvSpPr>
        <p:spPr>
          <a:xfrm>
            <a:off x="4355976" y="5013176"/>
            <a:ext cx="216024" cy="221256"/>
          </a:xfrm>
          <a:prstGeom prst="ellipse">
            <a:avLst/>
          </a:prstGeom>
          <a:solidFill>
            <a:schemeClr val="accent3">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Ellipse 17"/>
          <p:cNvSpPr/>
          <p:nvPr/>
        </p:nvSpPr>
        <p:spPr>
          <a:xfrm>
            <a:off x="4644008" y="5013176"/>
            <a:ext cx="216024" cy="221256"/>
          </a:xfrm>
          <a:prstGeom prst="ellipse">
            <a:avLst/>
          </a:prstGeom>
          <a:solidFill>
            <a:schemeClr val="accent3">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Ellipse 18"/>
          <p:cNvSpPr/>
          <p:nvPr/>
        </p:nvSpPr>
        <p:spPr>
          <a:xfrm>
            <a:off x="4932040" y="5013176"/>
            <a:ext cx="216024" cy="221256"/>
          </a:xfrm>
          <a:prstGeom prst="ellipse">
            <a:avLst/>
          </a:prstGeom>
          <a:solidFill>
            <a:schemeClr val="accent3">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Ellipse 19"/>
          <p:cNvSpPr/>
          <p:nvPr/>
        </p:nvSpPr>
        <p:spPr>
          <a:xfrm>
            <a:off x="5220072" y="5013176"/>
            <a:ext cx="216024" cy="221256"/>
          </a:xfrm>
          <a:prstGeom prst="ellipse">
            <a:avLst/>
          </a:prstGeom>
          <a:solidFill>
            <a:schemeClr val="accent3">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Ellipse 20"/>
          <p:cNvSpPr/>
          <p:nvPr/>
        </p:nvSpPr>
        <p:spPr>
          <a:xfrm>
            <a:off x="5508104" y="5013176"/>
            <a:ext cx="216024" cy="221256"/>
          </a:xfrm>
          <a:prstGeom prst="ellipse">
            <a:avLst/>
          </a:prstGeom>
          <a:solidFill>
            <a:schemeClr val="accent3">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Ellipse 22"/>
          <p:cNvSpPr/>
          <p:nvPr/>
        </p:nvSpPr>
        <p:spPr>
          <a:xfrm>
            <a:off x="3572272" y="2879274"/>
            <a:ext cx="1152128" cy="117103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Ellipse 25"/>
          <p:cNvSpPr/>
          <p:nvPr/>
        </p:nvSpPr>
        <p:spPr>
          <a:xfrm>
            <a:off x="4427984" y="2879274"/>
            <a:ext cx="1152128" cy="1171034"/>
          </a:xfrm>
          <a:prstGeom prst="ellipse">
            <a:avLst/>
          </a:prstGeom>
          <a:solidFill>
            <a:schemeClr val="bg1">
              <a:alpha val="49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Ellipse 26"/>
          <p:cNvSpPr/>
          <p:nvPr/>
        </p:nvSpPr>
        <p:spPr>
          <a:xfrm>
            <a:off x="3971523" y="3338902"/>
            <a:ext cx="1152128" cy="1171034"/>
          </a:xfrm>
          <a:prstGeom prst="ellipse">
            <a:avLst/>
          </a:prstGeom>
          <a:solidFill>
            <a:schemeClr val="bg1">
              <a:alpha val="49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Ellipse 27"/>
          <p:cNvSpPr/>
          <p:nvPr/>
        </p:nvSpPr>
        <p:spPr>
          <a:xfrm>
            <a:off x="4000128" y="2440888"/>
            <a:ext cx="1152128" cy="1171034"/>
          </a:xfrm>
          <a:prstGeom prst="ellipse">
            <a:avLst/>
          </a:prstGeom>
          <a:solidFill>
            <a:schemeClr val="bg1">
              <a:alpha val="49000"/>
            </a:schemeClr>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Kreis: nicht ausgefüllt 24"/>
          <p:cNvSpPr/>
          <p:nvPr/>
        </p:nvSpPr>
        <p:spPr>
          <a:xfrm>
            <a:off x="4468921" y="3356992"/>
            <a:ext cx="216024" cy="216024"/>
          </a:xfrm>
          <a:prstGeom prst="donut">
            <a:avLst/>
          </a:prstGeom>
          <a:solidFill>
            <a:srgbClr val="00B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48991324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fill="hold"/>
                                        <p:tgtEl>
                                          <p:spTgt spid="27"/>
                                        </p:tgtEl>
                                        <p:attrNameLst>
                                          <p:attrName>ppt_x</p:attrName>
                                        </p:attrNameLst>
                                      </p:cBhvr>
                                      <p:tavLst>
                                        <p:tav tm="0">
                                          <p:val>
                                            <p:strVal val="#ppt_x"/>
                                          </p:val>
                                        </p:tav>
                                        <p:tav tm="100000">
                                          <p:val>
                                            <p:strVal val="#ppt_x"/>
                                          </p:val>
                                        </p:tav>
                                      </p:tavLst>
                                    </p:anim>
                                    <p:anim calcmode="lin" valueType="num">
                                      <p:cBhvr additive="base">
                                        <p:cTn id="8"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26"/>
                                        </p:tgtEl>
                                        <p:attrNameLst>
                                          <p:attrName>style.visibility</p:attrName>
                                        </p:attrNameLst>
                                      </p:cBhvr>
                                      <p:to>
                                        <p:strVal val="visible"/>
                                      </p:to>
                                    </p:set>
                                    <p:anim calcmode="lin" valueType="num">
                                      <p:cBhvr additive="base">
                                        <p:cTn id="13" dur="500" fill="hold"/>
                                        <p:tgtEl>
                                          <p:spTgt spid="26"/>
                                        </p:tgtEl>
                                        <p:attrNameLst>
                                          <p:attrName>ppt_x</p:attrName>
                                        </p:attrNameLst>
                                      </p:cBhvr>
                                      <p:tavLst>
                                        <p:tav tm="0">
                                          <p:val>
                                            <p:strVal val="1+#ppt_w/2"/>
                                          </p:val>
                                        </p:tav>
                                        <p:tav tm="100000">
                                          <p:val>
                                            <p:strVal val="#ppt_x"/>
                                          </p:val>
                                        </p:tav>
                                      </p:tavLst>
                                    </p:anim>
                                    <p:anim calcmode="lin" valueType="num">
                                      <p:cBhvr additive="base">
                                        <p:cTn id="14" dur="500" fill="hold"/>
                                        <p:tgtEl>
                                          <p:spTgt spid="26"/>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1" fill="hold" grpId="0" nodeType="clickEffect">
                                  <p:stCondLst>
                                    <p:cond delay="0"/>
                                  </p:stCondLst>
                                  <p:childTnLst>
                                    <p:set>
                                      <p:cBhvr>
                                        <p:cTn id="18" dur="1" fill="hold">
                                          <p:stCondLst>
                                            <p:cond delay="0"/>
                                          </p:stCondLst>
                                        </p:cTn>
                                        <p:tgtEl>
                                          <p:spTgt spid="28"/>
                                        </p:tgtEl>
                                        <p:attrNameLst>
                                          <p:attrName>style.visibility</p:attrName>
                                        </p:attrNameLst>
                                      </p:cBhvr>
                                      <p:to>
                                        <p:strVal val="visible"/>
                                      </p:to>
                                    </p:set>
                                    <p:anim calcmode="lin" valueType="num">
                                      <p:cBhvr additive="base">
                                        <p:cTn id="19" dur="500" fill="hold"/>
                                        <p:tgtEl>
                                          <p:spTgt spid="28"/>
                                        </p:tgtEl>
                                        <p:attrNameLst>
                                          <p:attrName>ppt_x</p:attrName>
                                        </p:attrNameLst>
                                      </p:cBhvr>
                                      <p:tavLst>
                                        <p:tav tm="0">
                                          <p:val>
                                            <p:strVal val="#ppt_x"/>
                                          </p:val>
                                        </p:tav>
                                        <p:tav tm="100000">
                                          <p:val>
                                            <p:strVal val="#ppt_x"/>
                                          </p:val>
                                        </p:tav>
                                      </p:tavLst>
                                    </p:anim>
                                    <p:anim calcmode="lin" valueType="num">
                                      <p:cBhvr additive="base">
                                        <p:cTn id="20" dur="500" fill="hold"/>
                                        <p:tgtEl>
                                          <p:spTgt spid="2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28"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Why is a Initialization necessary? </a:t>
            </a:r>
          </a:p>
        </p:txBody>
      </p:sp>
      <p:sp>
        <p:nvSpPr>
          <p:cNvPr id="4" name="Datumsplatzhalter 3"/>
          <p:cNvSpPr>
            <a:spLocks noGrp="1"/>
          </p:cNvSpPr>
          <p:nvPr>
            <p:ph type="dt" sz="half" idx="10"/>
          </p:nvPr>
        </p:nvSpPr>
        <p:spPr/>
        <p:txBody>
          <a:bodyPr/>
          <a:lstStyle/>
          <a:p>
            <a:endParaRPr lang="de-DE" dirty="0"/>
          </a:p>
        </p:txBody>
      </p:sp>
      <p:sp>
        <p:nvSpPr>
          <p:cNvPr id="6" name="Rechteck 5"/>
          <p:cNvSpPr/>
          <p:nvPr/>
        </p:nvSpPr>
        <p:spPr>
          <a:xfrm>
            <a:off x="611560" y="1268760"/>
            <a:ext cx="7776864" cy="4392488"/>
          </a:xfrm>
          <a:prstGeom prst="rect">
            <a:avLst/>
          </a:prstGeom>
          <a:blipFill>
            <a:blip r:embed="rId2"/>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Ellipse 30"/>
          <p:cNvSpPr/>
          <p:nvPr/>
        </p:nvSpPr>
        <p:spPr>
          <a:xfrm>
            <a:off x="4175956" y="4130174"/>
            <a:ext cx="1152128" cy="117103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L-Form 6"/>
          <p:cNvSpPr/>
          <p:nvPr/>
        </p:nvSpPr>
        <p:spPr>
          <a:xfrm rot="2652665">
            <a:off x="910956" y="2816719"/>
            <a:ext cx="1306715" cy="1296144"/>
          </a:xfrm>
          <a:prstGeom prst="corner">
            <a:avLst>
              <a:gd name="adj1" fmla="val 22442"/>
              <a:gd name="adj2" fmla="val 21919"/>
            </a:avLst>
          </a:prstGeom>
          <a:solidFill>
            <a:schemeClr val="accent3">
              <a:lumMod val="5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L-Form 8"/>
          <p:cNvSpPr/>
          <p:nvPr/>
        </p:nvSpPr>
        <p:spPr>
          <a:xfrm rot="13417684">
            <a:off x="6814991" y="2816934"/>
            <a:ext cx="1306715" cy="1296144"/>
          </a:xfrm>
          <a:prstGeom prst="corner">
            <a:avLst>
              <a:gd name="adj1" fmla="val 22442"/>
              <a:gd name="adj2" fmla="val 21919"/>
            </a:avLst>
          </a:prstGeom>
          <a:solidFill>
            <a:schemeClr val="accent3">
              <a:lumMod val="5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L-Form 9"/>
          <p:cNvSpPr/>
          <p:nvPr/>
        </p:nvSpPr>
        <p:spPr>
          <a:xfrm rot="8159097">
            <a:off x="3913879" y="1567614"/>
            <a:ext cx="1306715" cy="1296144"/>
          </a:xfrm>
          <a:prstGeom prst="corner">
            <a:avLst>
              <a:gd name="adj1" fmla="val 22442"/>
              <a:gd name="adj2" fmla="val 21919"/>
            </a:avLst>
          </a:prstGeom>
          <a:solidFill>
            <a:schemeClr val="accent3">
              <a:lumMod val="5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hteck 10"/>
          <p:cNvSpPr/>
          <p:nvPr/>
        </p:nvSpPr>
        <p:spPr>
          <a:xfrm>
            <a:off x="3419872" y="5301208"/>
            <a:ext cx="2392859" cy="216024"/>
          </a:xfrm>
          <a:prstGeom prst="rect">
            <a:avLst/>
          </a:prstGeom>
          <a:solidFill>
            <a:schemeClr val="accent3">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hteck 11"/>
          <p:cNvSpPr/>
          <p:nvPr/>
        </p:nvSpPr>
        <p:spPr>
          <a:xfrm>
            <a:off x="3419872" y="4941168"/>
            <a:ext cx="2392859" cy="360040"/>
          </a:xfrm>
          <a:prstGeom prst="rect">
            <a:avLst/>
          </a:prstGeom>
          <a:solidFill>
            <a:schemeClr val="accent3">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Ellipse 13"/>
          <p:cNvSpPr/>
          <p:nvPr/>
        </p:nvSpPr>
        <p:spPr>
          <a:xfrm>
            <a:off x="3491880" y="5013176"/>
            <a:ext cx="216024" cy="221256"/>
          </a:xfrm>
          <a:prstGeom prst="ellipse">
            <a:avLst/>
          </a:prstGeom>
          <a:solidFill>
            <a:srgbClr val="FF000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Ellipse 14"/>
          <p:cNvSpPr/>
          <p:nvPr/>
        </p:nvSpPr>
        <p:spPr>
          <a:xfrm>
            <a:off x="3779912" y="5013176"/>
            <a:ext cx="216024" cy="221256"/>
          </a:xfrm>
          <a:prstGeom prst="ellipse">
            <a:avLst/>
          </a:prstGeom>
          <a:solidFill>
            <a:srgbClr val="FFC00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Ellipse 15"/>
          <p:cNvSpPr/>
          <p:nvPr/>
        </p:nvSpPr>
        <p:spPr>
          <a:xfrm>
            <a:off x="4067944" y="5013176"/>
            <a:ext cx="216024" cy="221256"/>
          </a:xfrm>
          <a:prstGeom prst="ellipse">
            <a:avLst/>
          </a:prstGeom>
          <a:solidFill>
            <a:srgbClr val="FFFF0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Ellipse 16"/>
          <p:cNvSpPr/>
          <p:nvPr/>
        </p:nvSpPr>
        <p:spPr>
          <a:xfrm>
            <a:off x="4355976" y="5013176"/>
            <a:ext cx="216024" cy="221256"/>
          </a:xfrm>
          <a:prstGeom prst="ellipse">
            <a:avLst/>
          </a:prstGeom>
          <a:solidFill>
            <a:srgbClr val="92D05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Ellipse 17"/>
          <p:cNvSpPr/>
          <p:nvPr/>
        </p:nvSpPr>
        <p:spPr>
          <a:xfrm>
            <a:off x="4644008" y="5013176"/>
            <a:ext cx="216024" cy="221256"/>
          </a:xfrm>
          <a:prstGeom prst="ellipse">
            <a:avLst/>
          </a:prstGeom>
          <a:solidFill>
            <a:srgbClr val="00B05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Ellipse 18"/>
          <p:cNvSpPr/>
          <p:nvPr/>
        </p:nvSpPr>
        <p:spPr>
          <a:xfrm>
            <a:off x="4932040" y="5013176"/>
            <a:ext cx="216024" cy="221256"/>
          </a:xfrm>
          <a:prstGeom prst="ellipse">
            <a:avLst/>
          </a:prstGeom>
          <a:solidFill>
            <a:srgbClr val="00B0F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Ellipse 19"/>
          <p:cNvSpPr/>
          <p:nvPr/>
        </p:nvSpPr>
        <p:spPr>
          <a:xfrm>
            <a:off x="5220072" y="5013176"/>
            <a:ext cx="216024" cy="221256"/>
          </a:xfrm>
          <a:prstGeom prst="ellipse">
            <a:avLst/>
          </a:prstGeom>
          <a:solidFill>
            <a:schemeClr val="accent6">
              <a:lumMod val="60000"/>
              <a:lumOff val="4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Ellipse 20"/>
          <p:cNvSpPr/>
          <p:nvPr/>
        </p:nvSpPr>
        <p:spPr>
          <a:xfrm>
            <a:off x="5508104" y="5013176"/>
            <a:ext cx="216024" cy="221256"/>
          </a:xfrm>
          <a:prstGeom prst="ellipse">
            <a:avLst/>
          </a:prstGeom>
          <a:solidFill>
            <a:srgbClr val="F18DC9"/>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Ellipse 22"/>
          <p:cNvSpPr/>
          <p:nvPr/>
        </p:nvSpPr>
        <p:spPr>
          <a:xfrm>
            <a:off x="6588224" y="2906038"/>
            <a:ext cx="1152128" cy="117103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Kreis: nicht ausgefüllt 24"/>
          <p:cNvSpPr/>
          <p:nvPr/>
        </p:nvSpPr>
        <p:spPr>
          <a:xfrm>
            <a:off x="7484873" y="3383756"/>
            <a:ext cx="216024" cy="216024"/>
          </a:xfrm>
          <a:prstGeom prst="donut">
            <a:avLst/>
          </a:prstGeom>
          <a:solidFill>
            <a:srgbClr val="00B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Ellipse 23"/>
          <p:cNvSpPr/>
          <p:nvPr/>
        </p:nvSpPr>
        <p:spPr>
          <a:xfrm>
            <a:off x="611560" y="1295636"/>
            <a:ext cx="1152128" cy="117103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Kreis: nicht ausgefüllt 28"/>
          <p:cNvSpPr/>
          <p:nvPr/>
        </p:nvSpPr>
        <p:spPr>
          <a:xfrm>
            <a:off x="827584" y="1484784"/>
            <a:ext cx="216024" cy="216024"/>
          </a:xfrm>
          <a:prstGeom prst="donut">
            <a:avLst/>
          </a:prstGeom>
          <a:solidFill>
            <a:srgbClr val="00B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Ellipse 21"/>
          <p:cNvSpPr/>
          <p:nvPr/>
        </p:nvSpPr>
        <p:spPr>
          <a:xfrm>
            <a:off x="1187624" y="3135736"/>
            <a:ext cx="216024" cy="221256"/>
          </a:xfrm>
          <a:prstGeom prst="ellipse">
            <a:avLst/>
          </a:prstGeom>
          <a:solidFill>
            <a:srgbClr val="FF000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Ellipse 25"/>
          <p:cNvSpPr/>
          <p:nvPr/>
        </p:nvSpPr>
        <p:spPr>
          <a:xfrm>
            <a:off x="1187624" y="3544185"/>
            <a:ext cx="216024" cy="221256"/>
          </a:xfrm>
          <a:prstGeom prst="ellipse">
            <a:avLst/>
          </a:prstGeom>
          <a:solidFill>
            <a:srgbClr val="FFFF0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Ellipse 26"/>
          <p:cNvSpPr/>
          <p:nvPr/>
        </p:nvSpPr>
        <p:spPr>
          <a:xfrm>
            <a:off x="7619388" y="3126202"/>
            <a:ext cx="216024" cy="221256"/>
          </a:xfrm>
          <a:prstGeom prst="ellipse">
            <a:avLst/>
          </a:prstGeom>
          <a:solidFill>
            <a:srgbClr val="0070C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Ellipse 27"/>
          <p:cNvSpPr/>
          <p:nvPr/>
        </p:nvSpPr>
        <p:spPr>
          <a:xfrm>
            <a:off x="7619388" y="3616348"/>
            <a:ext cx="216024" cy="221256"/>
          </a:xfrm>
          <a:prstGeom prst="ellipse">
            <a:avLst/>
          </a:prstGeom>
          <a:solidFill>
            <a:srgbClr val="92D05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17902728"/>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Initialization Procedure</a:t>
            </a:r>
          </a:p>
        </p:txBody>
      </p:sp>
      <p:sp>
        <p:nvSpPr>
          <p:cNvPr id="4" name="Datumsplatzhalter 3"/>
          <p:cNvSpPr>
            <a:spLocks noGrp="1"/>
          </p:cNvSpPr>
          <p:nvPr>
            <p:ph type="dt" sz="half" idx="10"/>
          </p:nvPr>
        </p:nvSpPr>
        <p:spPr/>
        <p:txBody>
          <a:bodyPr/>
          <a:lstStyle/>
          <a:p>
            <a:endParaRPr lang="de-DE" dirty="0"/>
          </a:p>
        </p:txBody>
      </p:sp>
      <p:grpSp>
        <p:nvGrpSpPr>
          <p:cNvPr id="32" name="Gruppieren 31"/>
          <p:cNvGrpSpPr/>
          <p:nvPr/>
        </p:nvGrpSpPr>
        <p:grpSpPr>
          <a:xfrm>
            <a:off x="5625213" y="4761921"/>
            <a:ext cx="1152128" cy="1171034"/>
            <a:chOff x="6096199" y="4357881"/>
            <a:chExt cx="1152128" cy="1171034"/>
          </a:xfrm>
        </p:grpSpPr>
        <p:sp>
          <p:nvSpPr>
            <p:cNvPr id="30" name="Ellipse 29"/>
            <p:cNvSpPr/>
            <p:nvPr/>
          </p:nvSpPr>
          <p:spPr>
            <a:xfrm rot="2205557">
              <a:off x="6096199" y="4357881"/>
              <a:ext cx="1152128" cy="117103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Kreis: nicht ausgefüllt 30"/>
            <p:cNvSpPr/>
            <p:nvPr/>
          </p:nvSpPr>
          <p:spPr>
            <a:xfrm>
              <a:off x="6564251" y="4390075"/>
              <a:ext cx="216024" cy="216024"/>
            </a:xfrm>
            <a:prstGeom prst="donut">
              <a:avLst/>
            </a:prstGeom>
            <a:solidFill>
              <a:srgbClr val="00B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34" name="Gruppieren 33"/>
          <p:cNvGrpSpPr/>
          <p:nvPr/>
        </p:nvGrpSpPr>
        <p:grpSpPr>
          <a:xfrm rot="1687690">
            <a:off x="5625213" y="4761921"/>
            <a:ext cx="1152128" cy="1171034"/>
            <a:chOff x="6096199" y="4357881"/>
            <a:chExt cx="1152128" cy="1171034"/>
          </a:xfrm>
        </p:grpSpPr>
        <p:sp>
          <p:nvSpPr>
            <p:cNvPr id="35" name="Ellipse 34"/>
            <p:cNvSpPr/>
            <p:nvPr/>
          </p:nvSpPr>
          <p:spPr>
            <a:xfrm rot="2205557">
              <a:off x="6096199" y="4357881"/>
              <a:ext cx="1152128" cy="117103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Kreis: nicht ausgefüllt 35"/>
            <p:cNvSpPr/>
            <p:nvPr/>
          </p:nvSpPr>
          <p:spPr>
            <a:xfrm>
              <a:off x="6564251" y="4390075"/>
              <a:ext cx="216024" cy="216024"/>
            </a:xfrm>
            <a:prstGeom prst="donut">
              <a:avLst/>
            </a:prstGeom>
            <a:solidFill>
              <a:srgbClr val="00B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37" name="Gruppieren 36"/>
          <p:cNvGrpSpPr/>
          <p:nvPr/>
        </p:nvGrpSpPr>
        <p:grpSpPr>
          <a:xfrm rot="5400000">
            <a:off x="5625213" y="4761921"/>
            <a:ext cx="1152128" cy="1171034"/>
            <a:chOff x="6096199" y="4357881"/>
            <a:chExt cx="1152128" cy="1171034"/>
          </a:xfrm>
        </p:grpSpPr>
        <p:sp>
          <p:nvSpPr>
            <p:cNvPr id="38" name="Ellipse 37"/>
            <p:cNvSpPr/>
            <p:nvPr/>
          </p:nvSpPr>
          <p:spPr>
            <a:xfrm rot="2205557">
              <a:off x="6096199" y="4357881"/>
              <a:ext cx="1152128" cy="117103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Kreis: nicht ausgefüllt 38"/>
            <p:cNvSpPr/>
            <p:nvPr/>
          </p:nvSpPr>
          <p:spPr>
            <a:xfrm>
              <a:off x="6564251" y="4390075"/>
              <a:ext cx="216024" cy="216024"/>
            </a:xfrm>
            <a:prstGeom prst="donut">
              <a:avLst/>
            </a:prstGeom>
            <a:solidFill>
              <a:srgbClr val="00B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40" name="Gruppieren 39"/>
          <p:cNvGrpSpPr/>
          <p:nvPr/>
        </p:nvGrpSpPr>
        <p:grpSpPr>
          <a:xfrm rot="8472795">
            <a:off x="5625213" y="4761921"/>
            <a:ext cx="1152128" cy="1171034"/>
            <a:chOff x="6096199" y="4357881"/>
            <a:chExt cx="1152128" cy="1171034"/>
          </a:xfrm>
        </p:grpSpPr>
        <p:sp>
          <p:nvSpPr>
            <p:cNvPr id="41" name="Ellipse 40"/>
            <p:cNvSpPr/>
            <p:nvPr/>
          </p:nvSpPr>
          <p:spPr>
            <a:xfrm rot="2205557">
              <a:off x="6096199" y="4357881"/>
              <a:ext cx="1152128" cy="117103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Kreis: nicht ausgefüllt 41"/>
            <p:cNvSpPr/>
            <p:nvPr/>
          </p:nvSpPr>
          <p:spPr>
            <a:xfrm>
              <a:off x="6564251" y="4390075"/>
              <a:ext cx="216024" cy="216024"/>
            </a:xfrm>
            <a:prstGeom prst="donut">
              <a:avLst/>
            </a:prstGeom>
            <a:solidFill>
              <a:srgbClr val="00B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43" name="Gruppieren 42"/>
          <p:cNvGrpSpPr/>
          <p:nvPr/>
        </p:nvGrpSpPr>
        <p:grpSpPr>
          <a:xfrm rot="10800000">
            <a:off x="5625214" y="4761921"/>
            <a:ext cx="1152128" cy="1171034"/>
            <a:chOff x="6096199" y="4357881"/>
            <a:chExt cx="1152128" cy="1171034"/>
          </a:xfrm>
        </p:grpSpPr>
        <p:sp>
          <p:nvSpPr>
            <p:cNvPr id="44" name="Ellipse 43"/>
            <p:cNvSpPr/>
            <p:nvPr/>
          </p:nvSpPr>
          <p:spPr>
            <a:xfrm rot="2205557">
              <a:off x="6096199" y="4357881"/>
              <a:ext cx="1152128" cy="117103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Kreis: nicht ausgefüllt 44"/>
            <p:cNvSpPr/>
            <p:nvPr/>
          </p:nvSpPr>
          <p:spPr>
            <a:xfrm>
              <a:off x="6564251" y="4390075"/>
              <a:ext cx="216024" cy="216024"/>
            </a:xfrm>
            <a:prstGeom prst="donut">
              <a:avLst/>
            </a:prstGeom>
            <a:solidFill>
              <a:srgbClr val="00B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46" name="Gruppieren 45"/>
          <p:cNvGrpSpPr/>
          <p:nvPr/>
        </p:nvGrpSpPr>
        <p:grpSpPr>
          <a:xfrm rot="12818763">
            <a:off x="5625213" y="4761921"/>
            <a:ext cx="1152128" cy="1171034"/>
            <a:chOff x="6096199" y="4357881"/>
            <a:chExt cx="1152128" cy="1171034"/>
          </a:xfrm>
        </p:grpSpPr>
        <p:sp>
          <p:nvSpPr>
            <p:cNvPr id="47" name="Ellipse 46"/>
            <p:cNvSpPr/>
            <p:nvPr/>
          </p:nvSpPr>
          <p:spPr>
            <a:xfrm rot="2205557">
              <a:off x="6096199" y="4357881"/>
              <a:ext cx="1152128" cy="117103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Kreis: nicht ausgefüllt 47"/>
            <p:cNvSpPr/>
            <p:nvPr/>
          </p:nvSpPr>
          <p:spPr>
            <a:xfrm>
              <a:off x="6564251" y="4390075"/>
              <a:ext cx="216024" cy="216024"/>
            </a:xfrm>
            <a:prstGeom prst="donut">
              <a:avLst/>
            </a:prstGeom>
            <a:solidFill>
              <a:srgbClr val="00B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49" name="Gruppieren 48"/>
          <p:cNvGrpSpPr/>
          <p:nvPr/>
        </p:nvGrpSpPr>
        <p:grpSpPr>
          <a:xfrm rot="16200000">
            <a:off x="5625213" y="4761922"/>
            <a:ext cx="1152128" cy="1171034"/>
            <a:chOff x="6096199" y="4357881"/>
            <a:chExt cx="1152128" cy="1171034"/>
          </a:xfrm>
        </p:grpSpPr>
        <p:sp>
          <p:nvSpPr>
            <p:cNvPr id="50" name="Ellipse 49"/>
            <p:cNvSpPr/>
            <p:nvPr/>
          </p:nvSpPr>
          <p:spPr>
            <a:xfrm rot="2205557">
              <a:off x="6096199" y="4357881"/>
              <a:ext cx="1152128" cy="117103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Kreis: nicht ausgefüllt 50"/>
            <p:cNvSpPr/>
            <p:nvPr/>
          </p:nvSpPr>
          <p:spPr>
            <a:xfrm>
              <a:off x="6564251" y="4390075"/>
              <a:ext cx="216024" cy="216024"/>
            </a:xfrm>
            <a:prstGeom prst="donut">
              <a:avLst/>
            </a:prstGeom>
            <a:solidFill>
              <a:srgbClr val="00B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52" name="Gruppieren 51"/>
          <p:cNvGrpSpPr/>
          <p:nvPr/>
        </p:nvGrpSpPr>
        <p:grpSpPr>
          <a:xfrm rot="18609455">
            <a:off x="5625213" y="4761921"/>
            <a:ext cx="1152128" cy="1171034"/>
            <a:chOff x="6096199" y="4357881"/>
            <a:chExt cx="1152128" cy="1171034"/>
          </a:xfrm>
        </p:grpSpPr>
        <p:sp>
          <p:nvSpPr>
            <p:cNvPr id="53" name="Ellipse 52"/>
            <p:cNvSpPr/>
            <p:nvPr/>
          </p:nvSpPr>
          <p:spPr>
            <a:xfrm rot="2205557">
              <a:off x="6096199" y="4357881"/>
              <a:ext cx="1152128" cy="117103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Kreis: nicht ausgefüllt 53"/>
            <p:cNvSpPr/>
            <p:nvPr/>
          </p:nvSpPr>
          <p:spPr>
            <a:xfrm>
              <a:off x="6564251" y="4390075"/>
              <a:ext cx="216024" cy="216024"/>
            </a:xfrm>
            <a:prstGeom prst="donut">
              <a:avLst/>
            </a:prstGeom>
            <a:solidFill>
              <a:srgbClr val="00B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55" name="Gruppieren 54"/>
          <p:cNvGrpSpPr/>
          <p:nvPr/>
        </p:nvGrpSpPr>
        <p:grpSpPr>
          <a:xfrm>
            <a:off x="5625213" y="4769670"/>
            <a:ext cx="1152128" cy="1171034"/>
            <a:chOff x="6096199" y="4357881"/>
            <a:chExt cx="1152128" cy="1171034"/>
          </a:xfrm>
        </p:grpSpPr>
        <p:sp>
          <p:nvSpPr>
            <p:cNvPr id="56" name="Ellipse 55"/>
            <p:cNvSpPr/>
            <p:nvPr/>
          </p:nvSpPr>
          <p:spPr>
            <a:xfrm rot="2205557">
              <a:off x="6096199" y="4357881"/>
              <a:ext cx="1152128" cy="117103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Kreis: nicht ausgefüllt 56"/>
            <p:cNvSpPr/>
            <p:nvPr/>
          </p:nvSpPr>
          <p:spPr>
            <a:xfrm>
              <a:off x="6564251" y="4390075"/>
              <a:ext cx="216024" cy="216024"/>
            </a:xfrm>
            <a:prstGeom prst="donut">
              <a:avLst/>
            </a:prstGeom>
            <a:solidFill>
              <a:srgbClr val="00B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pic>
        <p:nvPicPr>
          <p:cNvPr id="3" name="Grafik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2404" y="925985"/>
            <a:ext cx="2539436" cy="5167311"/>
          </a:xfrm>
          <a:prstGeom prst="rect">
            <a:avLst/>
          </a:prstGeom>
        </p:spPr>
      </p:pic>
      <p:graphicFrame>
        <p:nvGraphicFramePr>
          <p:cNvPr id="58" name="Tabelle 12">
            <a:extLst>
              <a:ext uri="{FF2B5EF4-FFF2-40B4-BE49-F238E27FC236}">
                <a16:creationId xmlns:a16="http://schemas.microsoft.com/office/drawing/2014/main" id="{A930333F-FBAE-F447-A053-2E3AA2E83323}"/>
              </a:ext>
            </a:extLst>
          </p:cNvPr>
          <p:cNvGraphicFramePr>
            <a:graphicFrameLocks noGrp="1"/>
          </p:cNvGraphicFramePr>
          <p:nvPr>
            <p:extLst>
              <p:ext uri="{D42A27DB-BD31-4B8C-83A1-F6EECF244321}">
                <p14:modId xmlns:p14="http://schemas.microsoft.com/office/powerpoint/2010/main" val="993321490"/>
              </p:ext>
            </p:extLst>
          </p:nvPr>
        </p:nvGraphicFramePr>
        <p:xfrm>
          <a:off x="3491880" y="918863"/>
          <a:ext cx="4993265" cy="3515360"/>
        </p:xfrm>
        <a:graphic>
          <a:graphicData uri="http://schemas.openxmlformats.org/drawingml/2006/table">
            <a:tbl>
              <a:tblPr firstRow="1" bandRow="1">
                <a:tableStyleId>{5C22544A-7EE6-4342-B048-85BDC9FD1C3A}</a:tableStyleId>
              </a:tblPr>
              <a:tblGrid>
                <a:gridCol w="466197">
                  <a:extLst>
                    <a:ext uri="{9D8B030D-6E8A-4147-A177-3AD203B41FA5}">
                      <a16:colId xmlns:a16="http://schemas.microsoft.com/office/drawing/2014/main" val="2860822177"/>
                    </a:ext>
                  </a:extLst>
                </a:gridCol>
                <a:gridCol w="323362">
                  <a:extLst>
                    <a:ext uri="{9D8B030D-6E8A-4147-A177-3AD203B41FA5}">
                      <a16:colId xmlns:a16="http://schemas.microsoft.com/office/drawing/2014/main" val="3963418369"/>
                    </a:ext>
                  </a:extLst>
                </a:gridCol>
                <a:gridCol w="323362">
                  <a:extLst>
                    <a:ext uri="{9D8B030D-6E8A-4147-A177-3AD203B41FA5}">
                      <a16:colId xmlns:a16="http://schemas.microsoft.com/office/drawing/2014/main" val="3803730442"/>
                    </a:ext>
                  </a:extLst>
                </a:gridCol>
                <a:gridCol w="323362">
                  <a:extLst>
                    <a:ext uri="{9D8B030D-6E8A-4147-A177-3AD203B41FA5}">
                      <a16:colId xmlns:a16="http://schemas.microsoft.com/office/drawing/2014/main" val="1194941819"/>
                    </a:ext>
                  </a:extLst>
                </a:gridCol>
                <a:gridCol w="323362">
                  <a:extLst>
                    <a:ext uri="{9D8B030D-6E8A-4147-A177-3AD203B41FA5}">
                      <a16:colId xmlns:a16="http://schemas.microsoft.com/office/drawing/2014/main" val="3669288399"/>
                    </a:ext>
                  </a:extLst>
                </a:gridCol>
                <a:gridCol w="323362">
                  <a:extLst>
                    <a:ext uri="{9D8B030D-6E8A-4147-A177-3AD203B41FA5}">
                      <a16:colId xmlns:a16="http://schemas.microsoft.com/office/drawing/2014/main" val="4003264983"/>
                    </a:ext>
                  </a:extLst>
                </a:gridCol>
                <a:gridCol w="323362">
                  <a:extLst>
                    <a:ext uri="{9D8B030D-6E8A-4147-A177-3AD203B41FA5}">
                      <a16:colId xmlns:a16="http://schemas.microsoft.com/office/drawing/2014/main" val="451837203"/>
                    </a:ext>
                  </a:extLst>
                </a:gridCol>
                <a:gridCol w="323362">
                  <a:extLst>
                    <a:ext uri="{9D8B030D-6E8A-4147-A177-3AD203B41FA5}">
                      <a16:colId xmlns:a16="http://schemas.microsoft.com/office/drawing/2014/main" val="2539444956"/>
                    </a:ext>
                  </a:extLst>
                </a:gridCol>
                <a:gridCol w="323362">
                  <a:extLst>
                    <a:ext uri="{9D8B030D-6E8A-4147-A177-3AD203B41FA5}">
                      <a16:colId xmlns:a16="http://schemas.microsoft.com/office/drawing/2014/main" val="442938474"/>
                    </a:ext>
                  </a:extLst>
                </a:gridCol>
                <a:gridCol w="323362">
                  <a:extLst>
                    <a:ext uri="{9D8B030D-6E8A-4147-A177-3AD203B41FA5}">
                      <a16:colId xmlns:a16="http://schemas.microsoft.com/office/drawing/2014/main" val="2765315493"/>
                    </a:ext>
                  </a:extLst>
                </a:gridCol>
                <a:gridCol w="323362">
                  <a:extLst>
                    <a:ext uri="{9D8B030D-6E8A-4147-A177-3AD203B41FA5}">
                      <a16:colId xmlns:a16="http://schemas.microsoft.com/office/drawing/2014/main" val="330043107"/>
                    </a:ext>
                  </a:extLst>
                </a:gridCol>
                <a:gridCol w="323362">
                  <a:extLst>
                    <a:ext uri="{9D8B030D-6E8A-4147-A177-3AD203B41FA5}">
                      <a16:colId xmlns:a16="http://schemas.microsoft.com/office/drawing/2014/main" val="3499196673"/>
                    </a:ext>
                  </a:extLst>
                </a:gridCol>
                <a:gridCol w="323362">
                  <a:extLst>
                    <a:ext uri="{9D8B030D-6E8A-4147-A177-3AD203B41FA5}">
                      <a16:colId xmlns:a16="http://schemas.microsoft.com/office/drawing/2014/main" val="2111982444"/>
                    </a:ext>
                  </a:extLst>
                </a:gridCol>
                <a:gridCol w="323362">
                  <a:extLst>
                    <a:ext uri="{9D8B030D-6E8A-4147-A177-3AD203B41FA5}">
                      <a16:colId xmlns:a16="http://schemas.microsoft.com/office/drawing/2014/main" val="2204318171"/>
                    </a:ext>
                  </a:extLst>
                </a:gridCol>
                <a:gridCol w="323362">
                  <a:extLst>
                    <a:ext uri="{9D8B030D-6E8A-4147-A177-3AD203B41FA5}">
                      <a16:colId xmlns:a16="http://schemas.microsoft.com/office/drawing/2014/main" val="3390438286"/>
                    </a:ext>
                  </a:extLst>
                </a:gridCol>
              </a:tblGrid>
              <a:tr h="370840">
                <a:tc>
                  <a:txBody>
                    <a:bodyPr/>
                    <a:lstStyle/>
                    <a:p>
                      <a:endParaRPr lang="en-US" sz="1000" dirty="0"/>
                    </a:p>
                  </a:txBody>
                  <a:tcPr/>
                </a:tc>
                <a:tc>
                  <a:txBody>
                    <a:bodyPr/>
                    <a:lstStyle/>
                    <a:p>
                      <a:r>
                        <a:rPr lang="en-US" sz="1000" dirty="0"/>
                        <a:t>ID1</a:t>
                      </a:r>
                    </a:p>
                  </a:txBody>
                  <a:tcPr/>
                </a:tc>
                <a:tc>
                  <a:txBody>
                    <a:bodyPr/>
                    <a:lstStyle/>
                    <a:p>
                      <a:r>
                        <a:rPr lang="en-US" sz="1000" dirty="0"/>
                        <a:t>ID2</a:t>
                      </a:r>
                    </a:p>
                  </a:txBody>
                  <a:tcPr/>
                </a:tc>
                <a:tc>
                  <a:txBody>
                    <a:bodyPr/>
                    <a:lstStyle/>
                    <a:p>
                      <a:r>
                        <a:rPr lang="en-US" sz="1000" dirty="0"/>
                        <a:t>ID3</a:t>
                      </a:r>
                    </a:p>
                  </a:txBody>
                  <a:tcPr/>
                </a:tc>
                <a:tc>
                  <a:txBody>
                    <a:bodyPr/>
                    <a:lstStyle/>
                    <a:p>
                      <a:r>
                        <a:rPr lang="en-US" sz="1000" dirty="0"/>
                        <a:t>ID4</a:t>
                      </a:r>
                    </a:p>
                  </a:txBody>
                  <a:tcPr/>
                </a:tc>
                <a:tc>
                  <a:txBody>
                    <a:bodyPr/>
                    <a:lstStyle/>
                    <a:p>
                      <a:r>
                        <a:rPr lang="en-US" sz="1000" dirty="0"/>
                        <a:t>ID5</a:t>
                      </a:r>
                    </a:p>
                  </a:txBody>
                  <a:tcPr/>
                </a:tc>
                <a:tc>
                  <a:txBody>
                    <a:bodyPr/>
                    <a:lstStyle/>
                    <a:p>
                      <a:r>
                        <a:rPr lang="en-US" sz="1000" dirty="0"/>
                        <a:t>ID6</a:t>
                      </a:r>
                    </a:p>
                  </a:txBody>
                  <a:tcPr/>
                </a:tc>
                <a:tc>
                  <a:txBody>
                    <a:bodyPr/>
                    <a:lstStyle/>
                    <a:p>
                      <a:r>
                        <a:rPr lang="en-US" sz="1000" dirty="0"/>
                        <a:t>ID7</a:t>
                      </a:r>
                    </a:p>
                  </a:txBody>
                  <a:tcPr/>
                </a:tc>
                <a:tc>
                  <a:txBody>
                    <a:bodyPr/>
                    <a:lstStyle/>
                    <a:p>
                      <a:r>
                        <a:rPr lang="en-US" sz="1000" dirty="0"/>
                        <a:t>ST1</a:t>
                      </a:r>
                    </a:p>
                  </a:txBody>
                  <a:tcPr/>
                </a:tc>
                <a:tc>
                  <a:txBody>
                    <a:bodyPr/>
                    <a:lstStyle/>
                    <a:p>
                      <a:r>
                        <a:rPr lang="en-US" sz="1000" dirty="0"/>
                        <a:t>ST2</a:t>
                      </a:r>
                    </a:p>
                  </a:txBody>
                  <a:tcPr/>
                </a:tc>
                <a:tc>
                  <a:txBody>
                    <a:bodyPr/>
                    <a:lstStyle/>
                    <a:p>
                      <a:r>
                        <a:rPr lang="en-US" sz="1000" dirty="0"/>
                        <a:t>ST3</a:t>
                      </a:r>
                    </a:p>
                  </a:txBody>
                  <a:tcPr/>
                </a:tc>
                <a:tc>
                  <a:txBody>
                    <a:bodyPr/>
                    <a:lstStyle/>
                    <a:p>
                      <a:r>
                        <a:rPr lang="en-US" sz="1000" dirty="0"/>
                        <a:t>ST4</a:t>
                      </a:r>
                    </a:p>
                  </a:txBody>
                  <a:tcPr/>
                </a:tc>
                <a:tc>
                  <a:txBody>
                    <a:bodyPr/>
                    <a:lstStyle/>
                    <a:p>
                      <a:r>
                        <a:rPr lang="en-US" sz="1000" dirty="0"/>
                        <a:t>ST5</a:t>
                      </a:r>
                    </a:p>
                  </a:txBody>
                  <a:tcPr/>
                </a:tc>
                <a:tc>
                  <a:txBody>
                    <a:bodyPr/>
                    <a:lstStyle/>
                    <a:p>
                      <a:r>
                        <a:rPr lang="en-US" sz="1000" dirty="0"/>
                        <a:t>ST6</a:t>
                      </a:r>
                    </a:p>
                  </a:txBody>
                  <a:tcPr/>
                </a:tc>
                <a:tc>
                  <a:txBody>
                    <a:bodyPr/>
                    <a:lstStyle/>
                    <a:p>
                      <a:r>
                        <a:rPr lang="en-US" sz="1000" dirty="0"/>
                        <a:t>ST7</a:t>
                      </a:r>
                    </a:p>
                  </a:txBody>
                  <a:tcPr/>
                </a:tc>
                <a:extLst>
                  <a:ext uri="{0D108BD9-81ED-4DB2-BD59-A6C34878D82A}">
                    <a16:rowId xmlns:a16="http://schemas.microsoft.com/office/drawing/2014/main" val="3230661178"/>
                  </a:ext>
                </a:extLst>
              </a:tr>
              <a:tr h="370840">
                <a:tc>
                  <a:txBody>
                    <a:bodyPr/>
                    <a:lstStyle/>
                    <a:p>
                      <a:r>
                        <a:rPr lang="en-US" sz="800" dirty="0">
                          <a:solidFill>
                            <a:schemeClr val="bg1"/>
                          </a:solidFill>
                        </a:rPr>
                        <a:t>0°</a:t>
                      </a:r>
                    </a:p>
                  </a:txBody>
                  <a:tcPr>
                    <a:solidFill>
                      <a:srgbClr val="01969C"/>
                    </a:solidFill>
                  </a:tcPr>
                </a:tc>
                <a:tc>
                  <a:txBody>
                    <a:bodyPr/>
                    <a:lstStyle/>
                    <a:p>
                      <a:r>
                        <a:rPr lang="en-US" dirty="0"/>
                        <a:t>4</a:t>
                      </a:r>
                    </a:p>
                  </a:txBody>
                  <a:tcPr/>
                </a:tc>
                <a:tc>
                  <a:txBody>
                    <a:bodyPr/>
                    <a:lstStyle/>
                    <a:p>
                      <a:r>
                        <a:rPr lang="en-US" dirty="0"/>
                        <a:t>1</a:t>
                      </a:r>
                    </a:p>
                  </a:txBody>
                  <a:tcPr/>
                </a:tc>
                <a:tc>
                  <a:txBody>
                    <a:bodyPr/>
                    <a:lstStyle/>
                    <a:p>
                      <a:r>
                        <a:rPr lang="en-US" dirty="0"/>
                        <a:t>5</a:t>
                      </a:r>
                    </a:p>
                  </a:txBody>
                  <a:tcPr/>
                </a:tc>
                <a:tc>
                  <a:txBody>
                    <a:bodyPr/>
                    <a:lstStyle/>
                    <a:p>
                      <a:r>
                        <a:rPr lang="en-US" dirty="0"/>
                        <a:t>2</a:t>
                      </a:r>
                    </a:p>
                  </a:txBody>
                  <a:tcPr/>
                </a:tc>
                <a:tc>
                  <a:txBody>
                    <a:bodyPr/>
                    <a:lstStyle/>
                    <a:p>
                      <a:r>
                        <a:rPr lang="en-US" dirty="0"/>
                        <a:t>3</a:t>
                      </a:r>
                    </a:p>
                  </a:txBody>
                  <a:tcPr/>
                </a:tc>
                <a:tc>
                  <a:txBody>
                    <a:bodyPr/>
                    <a:lstStyle/>
                    <a:p>
                      <a:endParaRPr lang="en-US" dirty="0"/>
                    </a:p>
                  </a:txBody>
                  <a:tcPr/>
                </a:tc>
                <a:tc>
                  <a:txBody>
                    <a:bodyPr/>
                    <a:lstStyle/>
                    <a:p>
                      <a:endParaRPr lang="en-US" dirty="0"/>
                    </a:p>
                  </a:txBody>
                  <a:tcPr/>
                </a:tc>
                <a:tc>
                  <a:txBody>
                    <a:bodyPr/>
                    <a:lstStyle/>
                    <a:p>
                      <a:r>
                        <a:rPr lang="en-US" dirty="0"/>
                        <a:t>0</a:t>
                      </a:r>
                    </a:p>
                  </a:txBody>
                  <a:tcPr/>
                </a:tc>
                <a:tc>
                  <a:txBody>
                    <a:bodyPr/>
                    <a:lstStyle/>
                    <a:p>
                      <a:r>
                        <a:rPr lang="en-US" dirty="0"/>
                        <a:t>0</a:t>
                      </a:r>
                    </a:p>
                  </a:txBody>
                  <a:tcPr/>
                </a:tc>
                <a:tc>
                  <a:txBody>
                    <a:bodyPr/>
                    <a:lstStyle/>
                    <a:p>
                      <a:r>
                        <a:rPr lang="en-US" dirty="0"/>
                        <a:t>1</a:t>
                      </a:r>
                    </a:p>
                  </a:txBody>
                  <a:tcPr/>
                </a:tc>
                <a:tc>
                  <a:txBody>
                    <a:bodyPr/>
                    <a:lstStyle/>
                    <a:p>
                      <a:r>
                        <a:rPr lang="en-US" dirty="0"/>
                        <a:t>7</a:t>
                      </a:r>
                    </a:p>
                  </a:txBody>
                  <a:tcPr/>
                </a:tc>
                <a:tc>
                  <a:txBody>
                    <a:bodyPr/>
                    <a:lstStyle/>
                    <a:p>
                      <a:r>
                        <a:rPr lang="en-US" dirty="0"/>
                        <a:t>0</a:t>
                      </a:r>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473230948"/>
                  </a:ext>
                </a:extLst>
              </a:tr>
              <a:tr h="370840">
                <a:tc>
                  <a:txBody>
                    <a:bodyPr/>
                    <a:lstStyle/>
                    <a:p>
                      <a:r>
                        <a:rPr lang="en-US" sz="800" dirty="0">
                          <a:solidFill>
                            <a:schemeClr val="bg1"/>
                          </a:solidFill>
                        </a:rPr>
                        <a:t>45°</a:t>
                      </a:r>
                    </a:p>
                  </a:txBody>
                  <a:tcPr>
                    <a:solidFill>
                      <a:srgbClr val="01969C"/>
                    </a:solidFill>
                  </a:tcPr>
                </a:tc>
                <a:tc>
                  <a:txBody>
                    <a:bodyPr/>
                    <a:lstStyle/>
                    <a:p>
                      <a:r>
                        <a:rPr lang="en-US" dirty="0"/>
                        <a:t>5</a:t>
                      </a:r>
                    </a:p>
                  </a:txBody>
                  <a:tcPr/>
                </a:tc>
                <a:tc>
                  <a:txBody>
                    <a:bodyPr/>
                    <a:lstStyle/>
                    <a:p>
                      <a:r>
                        <a:rPr lang="en-US" dirty="0"/>
                        <a:t>3</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r>
                        <a:rPr lang="en-US" dirty="0"/>
                        <a:t>2</a:t>
                      </a:r>
                    </a:p>
                  </a:txBody>
                  <a:tcPr/>
                </a:tc>
                <a:tc>
                  <a:txBody>
                    <a:bodyPr/>
                    <a:lstStyle/>
                    <a:p>
                      <a:r>
                        <a:rPr lang="en-US" dirty="0"/>
                        <a:t>3</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860627123"/>
                  </a:ext>
                </a:extLst>
              </a:tr>
              <a:tr h="370840">
                <a:tc>
                  <a:txBody>
                    <a:bodyPr/>
                    <a:lstStyle/>
                    <a:p>
                      <a:r>
                        <a:rPr lang="en-US" sz="800" dirty="0">
                          <a:solidFill>
                            <a:schemeClr val="bg1"/>
                          </a:solidFill>
                        </a:rPr>
                        <a:t>90°</a:t>
                      </a:r>
                    </a:p>
                  </a:txBody>
                  <a:tcPr>
                    <a:solidFill>
                      <a:srgbClr val="01969C"/>
                    </a:solidFill>
                  </a:tcPr>
                </a:tc>
                <a:tc>
                  <a:txBody>
                    <a:bodyPr/>
                    <a:lstStyle/>
                    <a:p>
                      <a:r>
                        <a:rPr lang="en-US" dirty="0"/>
                        <a:t>3</a:t>
                      </a:r>
                    </a:p>
                  </a:txBody>
                  <a:tcPr/>
                </a:tc>
                <a:tc>
                  <a:txBody>
                    <a:bodyPr/>
                    <a:lstStyle/>
                    <a:p>
                      <a:r>
                        <a:rPr lang="en-US" dirty="0"/>
                        <a:t>5</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r>
                        <a:rPr lang="en-US" dirty="0"/>
                        <a:t>2</a:t>
                      </a:r>
                    </a:p>
                  </a:txBody>
                  <a:tcPr/>
                </a:tc>
                <a:tc>
                  <a:txBody>
                    <a:bodyPr/>
                    <a:lstStyle/>
                    <a:p>
                      <a:r>
                        <a:rPr lang="en-US" dirty="0"/>
                        <a:t>2</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1730306448"/>
                  </a:ext>
                </a:extLst>
              </a:tr>
              <a:tr h="370840">
                <a:tc>
                  <a:txBody>
                    <a:bodyPr/>
                    <a:lstStyle/>
                    <a:p>
                      <a:r>
                        <a:rPr lang="en-US" sz="800" dirty="0">
                          <a:solidFill>
                            <a:schemeClr val="bg1"/>
                          </a:solidFill>
                        </a:rPr>
                        <a:t>135°</a:t>
                      </a:r>
                    </a:p>
                  </a:txBody>
                  <a:tcPr>
                    <a:solidFill>
                      <a:srgbClr val="01969C"/>
                    </a:solidFill>
                  </a:tcPr>
                </a:tc>
                <a:tc>
                  <a:txBody>
                    <a:bodyPr/>
                    <a:lstStyle/>
                    <a:p>
                      <a:r>
                        <a:rPr lang="en-US" dirty="0"/>
                        <a:t>9</a:t>
                      </a:r>
                    </a:p>
                  </a:txBody>
                  <a:tcPr/>
                </a:tc>
                <a:tc>
                  <a:txBody>
                    <a:bodyPr/>
                    <a:lstStyle/>
                    <a:p>
                      <a:r>
                        <a:rPr lang="en-US" dirty="0"/>
                        <a:t>8</a:t>
                      </a:r>
                    </a:p>
                  </a:txBody>
                  <a:tcPr/>
                </a:tc>
                <a:tc>
                  <a:txBody>
                    <a:bodyPr/>
                    <a:lstStyle/>
                    <a:p>
                      <a:r>
                        <a:rPr lang="en-US" dirty="0"/>
                        <a:t>6</a:t>
                      </a:r>
                    </a:p>
                  </a:txBody>
                  <a:tcPr/>
                </a:tc>
                <a:tc>
                  <a:txBody>
                    <a:bodyPr/>
                    <a:lstStyle/>
                    <a:p>
                      <a:r>
                        <a:rPr lang="en-US" dirty="0"/>
                        <a:t>5</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r>
                        <a:rPr lang="en-US" dirty="0"/>
                        <a:t>1</a:t>
                      </a:r>
                    </a:p>
                  </a:txBody>
                  <a:tcPr/>
                </a:tc>
                <a:tc>
                  <a:txBody>
                    <a:bodyPr/>
                    <a:lstStyle/>
                    <a:p>
                      <a:r>
                        <a:rPr lang="en-US" dirty="0"/>
                        <a:t>1</a:t>
                      </a:r>
                    </a:p>
                  </a:txBody>
                  <a:tcPr/>
                </a:tc>
                <a:tc>
                  <a:txBody>
                    <a:bodyPr/>
                    <a:lstStyle/>
                    <a:p>
                      <a:r>
                        <a:rPr lang="en-US" dirty="0"/>
                        <a:t>1</a:t>
                      </a:r>
                    </a:p>
                  </a:txBody>
                  <a:tcPr/>
                </a:tc>
                <a:tc>
                  <a:txBody>
                    <a:bodyPr/>
                    <a:lstStyle/>
                    <a:p>
                      <a:r>
                        <a:rPr lang="en-US" dirty="0"/>
                        <a:t>2</a:t>
                      </a:r>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568127062"/>
                  </a:ext>
                </a:extLst>
              </a:tr>
              <a:tr h="370840">
                <a:tc>
                  <a:txBody>
                    <a:bodyPr/>
                    <a:lstStyle/>
                    <a:p>
                      <a:r>
                        <a:rPr lang="en-US" sz="800" dirty="0">
                          <a:solidFill>
                            <a:schemeClr val="bg1"/>
                          </a:solidFill>
                        </a:rPr>
                        <a:t>180°</a:t>
                      </a:r>
                    </a:p>
                  </a:txBody>
                  <a:tcPr>
                    <a:solidFill>
                      <a:srgbClr val="01969C"/>
                    </a:solidFill>
                  </a:tcPr>
                </a:tc>
                <a:tc>
                  <a:txBody>
                    <a:bodyPr/>
                    <a:lstStyle/>
                    <a:p>
                      <a:r>
                        <a:rPr lang="en-US" dirty="0"/>
                        <a:t>9</a:t>
                      </a:r>
                    </a:p>
                  </a:txBody>
                  <a:tcPr/>
                </a:tc>
                <a:tc>
                  <a:txBody>
                    <a:bodyPr/>
                    <a:lstStyle/>
                    <a:p>
                      <a:r>
                        <a:rPr lang="en-US" dirty="0"/>
                        <a:t>7</a:t>
                      </a:r>
                    </a:p>
                  </a:txBody>
                  <a:tcPr/>
                </a:tc>
                <a:tc>
                  <a:txBody>
                    <a:bodyPr/>
                    <a:lstStyle/>
                    <a:p>
                      <a:r>
                        <a:rPr lang="en-US" dirty="0"/>
                        <a:t>8</a:t>
                      </a:r>
                    </a:p>
                  </a:txBody>
                  <a:tcPr/>
                </a:tc>
                <a:tc>
                  <a:txBody>
                    <a:bodyPr/>
                    <a:lstStyle/>
                    <a:p>
                      <a:r>
                        <a:rPr lang="en-US" dirty="0"/>
                        <a:t>6</a:t>
                      </a:r>
                    </a:p>
                  </a:txBody>
                  <a:tcPr/>
                </a:tc>
                <a:tc>
                  <a:txBody>
                    <a:bodyPr/>
                    <a:lstStyle/>
                    <a:p>
                      <a:r>
                        <a:rPr lang="en-US" dirty="0"/>
                        <a:t>4</a:t>
                      </a:r>
                    </a:p>
                  </a:txBody>
                  <a:tcPr/>
                </a:tc>
                <a:tc>
                  <a:txBody>
                    <a:bodyPr/>
                    <a:lstStyle/>
                    <a:p>
                      <a:r>
                        <a:rPr lang="en-US" dirty="0"/>
                        <a:t>5</a:t>
                      </a:r>
                    </a:p>
                  </a:txBody>
                  <a:tcPr/>
                </a:tc>
                <a:tc>
                  <a:txBody>
                    <a:bodyPr/>
                    <a:lstStyle/>
                    <a:p>
                      <a:endParaRPr lang="en-US" dirty="0"/>
                    </a:p>
                  </a:txBody>
                  <a:tcPr/>
                </a:tc>
                <a:tc>
                  <a:txBody>
                    <a:bodyPr/>
                    <a:lstStyle/>
                    <a:p>
                      <a:r>
                        <a:rPr lang="en-US" dirty="0"/>
                        <a:t>2</a:t>
                      </a:r>
                    </a:p>
                  </a:txBody>
                  <a:tcPr/>
                </a:tc>
                <a:tc>
                  <a:txBody>
                    <a:bodyPr/>
                    <a:lstStyle/>
                    <a:p>
                      <a:r>
                        <a:rPr lang="en-US" dirty="0"/>
                        <a:t>0</a:t>
                      </a:r>
                    </a:p>
                  </a:txBody>
                  <a:tcPr/>
                </a:tc>
                <a:tc>
                  <a:txBody>
                    <a:bodyPr/>
                    <a:lstStyle/>
                    <a:p>
                      <a:r>
                        <a:rPr lang="en-US" dirty="0"/>
                        <a:t>6</a:t>
                      </a:r>
                    </a:p>
                  </a:txBody>
                  <a:tcPr/>
                </a:tc>
                <a:tc>
                  <a:txBody>
                    <a:bodyPr/>
                    <a:lstStyle/>
                    <a:p>
                      <a:r>
                        <a:rPr lang="en-US" dirty="0"/>
                        <a:t>0</a:t>
                      </a:r>
                    </a:p>
                  </a:txBody>
                  <a:tcPr/>
                </a:tc>
                <a:tc>
                  <a:txBody>
                    <a:bodyPr/>
                    <a:lstStyle/>
                    <a:p>
                      <a:r>
                        <a:rPr lang="en-US" dirty="0"/>
                        <a:t>0</a:t>
                      </a:r>
                    </a:p>
                  </a:txBody>
                  <a:tcPr/>
                </a:tc>
                <a:tc>
                  <a:txBody>
                    <a:bodyPr/>
                    <a:lstStyle/>
                    <a:p>
                      <a:r>
                        <a:rPr lang="en-US" dirty="0"/>
                        <a:t>2</a:t>
                      </a:r>
                    </a:p>
                  </a:txBody>
                  <a:tcPr/>
                </a:tc>
                <a:tc>
                  <a:txBody>
                    <a:bodyPr/>
                    <a:lstStyle/>
                    <a:p>
                      <a:endParaRPr lang="en-US"/>
                    </a:p>
                  </a:txBody>
                  <a:tcPr/>
                </a:tc>
                <a:extLst>
                  <a:ext uri="{0D108BD9-81ED-4DB2-BD59-A6C34878D82A}">
                    <a16:rowId xmlns:a16="http://schemas.microsoft.com/office/drawing/2014/main" val="3576133896"/>
                  </a:ext>
                </a:extLst>
              </a:tr>
              <a:tr h="370840">
                <a:tc>
                  <a:txBody>
                    <a:bodyPr/>
                    <a:lstStyle/>
                    <a:p>
                      <a:r>
                        <a:rPr lang="en-US" sz="800" dirty="0">
                          <a:solidFill>
                            <a:schemeClr val="bg1"/>
                          </a:solidFill>
                        </a:rPr>
                        <a:t>225°</a:t>
                      </a:r>
                    </a:p>
                  </a:txBody>
                  <a:tcPr>
                    <a:solidFill>
                      <a:srgbClr val="01969C"/>
                    </a:solidFill>
                  </a:tcPr>
                </a:tc>
                <a:tc>
                  <a:txBody>
                    <a:bodyPr/>
                    <a:lstStyle/>
                    <a:p>
                      <a:r>
                        <a:rPr lang="en-US" dirty="0"/>
                        <a:t>4</a:t>
                      </a:r>
                    </a:p>
                  </a:txBody>
                  <a:tcPr/>
                </a:tc>
                <a:tc>
                  <a:txBody>
                    <a:bodyPr/>
                    <a:lstStyle/>
                    <a:p>
                      <a:r>
                        <a:rPr lang="en-US" dirty="0"/>
                        <a:t>7</a:t>
                      </a:r>
                    </a:p>
                  </a:txBody>
                  <a:tcPr/>
                </a:tc>
                <a:tc>
                  <a:txBody>
                    <a:bodyPr/>
                    <a:lstStyle/>
                    <a:p>
                      <a:r>
                        <a:rPr lang="en-US" dirty="0"/>
                        <a:t>5</a:t>
                      </a:r>
                    </a:p>
                  </a:txBody>
                  <a:tcPr/>
                </a:tc>
                <a:tc>
                  <a:txBody>
                    <a:bodyPr/>
                    <a:lstStyle/>
                    <a:p>
                      <a:r>
                        <a:rPr lang="en-US" dirty="0"/>
                        <a:t>8</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r>
                        <a:rPr lang="en-US" dirty="0"/>
                        <a:t>0</a:t>
                      </a:r>
                    </a:p>
                  </a:txBody>
                  <a:tcPr/>
                </a:tc>
                <a:tc>
                  <a:txBody>
                    <a:bodyPr/>
                    <a:lstStyle/>
                    <a:p>
                      <a:r>
                        <a:rPr lang="en-US" dirty="0"/>
                        <a:t>2</a:t>
                      </a:r>
                    </a:p>
                  </a:txBody>
                  <a:tcPr/>
                </a:tc>
                <a:tc>
                  <a:txBody>
                    <a:bodyPr/>
                    <a:lstStyle/>
                    <a:p>
                      <a:r>
                        <a:rPr lang="en-US" dirty="0"/>
                        <a:t>3</a:t>
                      </a:r>
                    </a:p>
                  </a:txBody>
                  <a:tcPr/>
                </a:tc>
                <a:tc>
                  <a:txBody>
                    <a:bodyPr/>
                    <a:lstStyle/>
                    <a:p>
                      <a:r>
                        <a:rPr lang="en-US" dirty="0"/>
                        <a:t>3</a:t>
                      </a:r>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888529111"/>
                  </a:ext>
                </a:extLst>
              </a:tr>
              <a:tr h="370840">
                <a:tc>
                  <a:txBody>
                    <a:bodyPr/>
                    <a:lstStyle/>
                    <a:p>
                      <a:r>
                        <a:rPr lang="en-US" sz="800" dirty="0">
                          <a:solidFill>
                            <a:schemeClr val="bg1"/>
                          </a:solidFill>
                        </a:rPr>
                        <a:t>270°</a:t>
                      </a:r>
                    </a:p>
                  </a:txBody>
                  <a:tcPr>
                    <a:solidFill>
                      <a:srgbClr val="01969C"/>
                    </a:solidFill>
                  </a:tcPr>
                </a:tc>
                <a:tc>
                  <a:txBody>
                    <a:bodyPr/>
                    <a:lstStyle/>
                    <a:p>
                      <a:r>
                        <a:rPr lang="en-US" dirty="0"/>
                        <a:t>5</a:t>
                      </a:r>
                    </a:p>
                  </a:txBody>
                  <a:tcPr/>
                </a:tc>
                <a:tc>
                  <a:txBody>
                    <a:bodyPr/>
                    <a:lstStyle/>
                    <a:p>
                      <a:r>
                        <a:rPr lang="en-US" dirty="0"/>
                        <a:t>4</a:t>
                      </a:r>
                    </a:p>
                  </a:txBody>
                  <a:tcPr/>
                </a:tc>
                <a:tc>
                  <a:txBody>
                    <a:bodyPr/>
                    <a:lstStyle/>
                    <a:p>
                      <a:r>
                        <a:rPr lang="en-US" dirty="0"/>
                        <a:t>7</a:t>
                      </a:r>
                    </a:p>
                  </a:txBody>
                  <a:tcPr/>
                </a:tc>
                <a:tc>
                  <a:txBody>
                    <a:bodyPr/>
                    <a:lstStyle/>
                    <a:p>
                      <a:r>
                        <a:rPr lang="en-US" dirty="0"/>
                        <a:t>8</a:t>
                      </a:r>
                    </a:p>
                  </a:txBody>
                  <a:tcPr/>
                </a:tc>
                <a:tc>
                  <a:txBody>
                    <a:bodyPr/>
                    <a:lstStyle/>
                    <a:p>
                      <a:r>
                        <a:rPr lang="en-US" dirty="0"/>
                        <a:t>1</a:t>
                      </a:r>
                    </a:p>
                  </a:txBody>
                  <a:tcPr/>
                </a:tc>
                <a:tc>
                  <a:txBody>
                    <a:bodyPr/>
                    <a:lstStyle/>
                    <a:p>
                      <a:endParaRPr lang="en-US" dirty="0"/>
                    </a:p>
                  </a:txBody>
                  <a:tcPr/>
                </a:tc>
                <a:tc>
                  <a:txBody>
                    <a:bodyPr/>
                    <a:lstStyle/>
                    <a:p>
                      <a:endParaRPr lang="en-US" dirty="0"/>
                    </a:p>
                  </a:txBody>
                  <a:tcPr/>
                </a:tc>
                <a:tc>
                  <a:txBody>
                    <a:bodyPr/>
                    <a:lstStyle/>
                    <a:p>
                      <a:r>
                        <a:rPr lang="en-US" dirty="0"/>
                        <a:t>2</a:t>
                      </a:r>
                    </a:p>
                  </a:txBody>
                  <a:tcPr/>
                </a:tc>
                <a:tc>
                  <a:txBody>
                    <a:bodyPr/>
                    <a:lstStyle/>
                    <a:p>
                      <a:r>
                        <a:rPr lang="en-US" dirty="0"/>
                        <a:t>5</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416980154"/>
                  </a:ext>
                </a:extLst>
              </a:tr>
              <a:tr h="370840">
                <a:tc>
                  <a:txBody>
                    <a:bodyPr/>
                    <a:lstStyle/>
                    <a:p>
                      <a:r>
                        <a:rPr lang="en-US" sz="800" dirty="0">
                          <a:solidFill>
                            <a:schemeClr val="bg1"/>
                          </a:solidFill>
                        </a:rPr>
                        <a:t>315°</a:t>
                      </a:r>
                    </a:p>
                  </a:txBody>
                  <a:tcPr>
                    <a:solidFill>
                      <a:srgbClr val="01969C"/>
                    </a:solidFill>
                  </a:tcPr>
                </a:tc>
                <a:tc>
                  <a:txBody>
                    <a:bodyPr/>
                    <a:lstStyle/>
                    <a:p>
                      <a:r>
                        <a:rPr lang="en-US" dirty="0"/>
                        <a:t>2</a:t>
                      </a:r>
                    </a:p>
                  </a:txBody>
                  <a:tcPr/>
                </a:tc>
                <a:tc>
                  <a:txBody>
                    <a:bodyPr/>
                    <a:lstStyle/>
                    <a:p>
                      <a:r>
                        <a:rPr lang="en-US" dirty="0"/>
                        <a:t>4</a:t>
                      </a:r>
                    </a:p>
                  </a:txBody>
                  <a:tcPr/>
                </a:tc>
                <a:tc>
                  <a:txBody>
                    <a:bodyPr/>
                    <a:lstStyle/>
                    <a:p>
                      <a:r>
                        <a:rPr lang="en-US" dirty="0"/>
                        <a:t>1</a:t>
                      </a:r>
                    </a:p>
                  </a:txBody>
                  <a:tcPr/>
                </a:tc>
                <a:tc>
                  <a:txBody>
                    <a:bodyPr/>
                    <a:lstStyle/>
                    <a:p>
                      <a:r>
                        <a:rPr lang="en-US" dirty="0"/>
                        <a:t>5</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r>
                        <a:rPr lang="en-US" dirty="0"/>
                        <a:t>0</a:t>
                      </a:r>
                    </a:p>
                  </a:txBody>
                  <a:tcPr/>
                </a:tc>
                <a:tc>
                  <a:txBody>
                    <a:bodyPr/>
                    <a:lstStyle/>
                    <a:p>
                      <a:r>
                        <a:rPr lang="en-US" dirty="0"/>
                        <a:t>2</a:t>
                      </a:r>
                    </a:p>
                  </a:txBody>
                  <a:tcPr/>
                </a:tc>
                <a:tc>
                  <a:txBody>
                    <a:bodyPr/>
                    <a:lstStyle/>
                    <a:p>
                      <a:r>
                        <a:rPr lang="en-US" dirty="0"/>
                        <a:t>2</a:t>
                      </a:r>
                    </a:p>
                  </a:txBody>
                  <a:tcPr/>
                </a:tc>
                <a:tc>
                  <a:txBody>
                    <a:bodyPr/>
                    <a:lstStyle/>
                    <a:p>
                      <a:r>
                        <a:rPr lang="en-US" dirty="0"/>
                        <a:t>0</a:t>
                      </a:r>
                    </a:p>
                  </a:txBody>
                  <a:tcPr/>
                </a:tc>
                <a:tc>
                  <a:txBody>
                    <a:bodyPr/>
                    <a:lstStyle/>
                    <a:p>
                      <a:endParaRPr lang="en-US" dirty="0"/>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2965595102"/>
                  </a:ext>
                </a:extLst>
              </a:tr>
            </a:tbl>
          </a:graphicData>
        </a:graphic>
      </p:graphicFrame>
      <p:sp>
        <p:nvSpPr>
          <p:cNvPr id="6" name="Rechteck 5"/>
          <p:cNvSpPr/>
          <p:nvPr/>
        </p:nvSpPr>
        <p:spPr>
          <a:xfrm>
            <a:off x="3971223" y="4077072"/>
            <a:ext cx="4561217" cy="34242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hteck 58"/>
          <p:cNvSpPr/>
          <p:nvPr/>
        </p:nvSpPr>
        <p:spPr>
          <a:xfrm>
            <a:off x="3971223" y="3684963"/>
            <a:ext cx="4561217" cy="3824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hteck 59"/>
          <p:cNvSpPr/>
          <p:nvPr/>
        </p:nvSpPr>
        <p:spPr>
          <a:xfrm>
            <a:off x="3977252" y="3345387"/>
            <a:ext cx="4561217" cy="3824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hteck 60"/>
          <p:cNvSpPr/>
          <p:nvPr/>
        </p:nvSpPr>
        <p:spPr>
          <a:xfrm>
            <a:off x="3984430" y="2956265"/>
            <a:ext cx="4561217" cy="3824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hteck 61"/>
          <p:cNvSpPr/>
          <p:nvPr/>
        </p:nvSpPr>
        <p:spPr>
          <a:xfrm>
            <a:off x="3964222" y="2587084"/>
            <a:ext cx="4561217" cy="3824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hteck 62"/>
          <p:cNvSpPr/>
          <p:nvPr/>
        </p:nvSpPr>
        <p:spPr>
          <a:xfrm>
            <a:off x="3964221" y="2219583"/>
            <a:ext cx="4561217" cy="3824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hteck 63"/>
          <p:cNvSpPr/>
          <p:nvPr/>
        </p:nvSpPr>
        <p:spPr>
          <a:xfrm>
            <a:off x="3970737" y="1837139"/>
            <a:ext cx="4561217" cy="3824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hteck 64"/>
          <p:cNvSpPr/>
          <p:nvPr/>
        </p:nvSpPr>
        <p:spPr>
          <a:xfrm>
            <a:off x="3977253" y="1454695"/>
            <a:ext cx="4561217" cy="3824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1429642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par>
                                <p:cTn id="11" presetID="1" presetClass="exit" presetSubtype="0" fill="hold" grpId="0" nodeType="withEffect">
                                  <p:stCondLst>
                                    <p:cond delay="0"/>
                                  </p:stCondLst>
                                  <p:childTnLst>
                                    <p:set>
                                      <p:cBhvr>
                                        <p:cTn id="12" dur="1" fill="hold">
                                          <p:stCondLst>
                                            <p:cond delay="0"/>
                                          </p:stCondLst>
                                        </p:cTn>
                                        <p:tgtEl>
                                          <p:spTgt spid="65"/>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4"/>
                                        </p:tgtEl>
                                        <p:attrNameLst>
                                          <p:attrName>style.visibility</p:attrName>
                                        </p:attrNameLst>
                                      </p:cBhvr>
                                      <p:to>
                                        <p:strVal val="visible"/>
                                      </p:to>
                                    </p:set>
                                  </p:childTnLst>
                                </p:cTn>
                              </p:par>
                              <p:par>
                                <p:cTn id="17" presetID="1" presetClass="exit" presetSubtype="0" fill="hold" grpId="0" nodeType="withEffect">
                                  <p:stCondLst>
                                    <p:cond delay="0"/>
                                  </p:stCondLst>
                                  <p:childTnLst>
                                    <p:set>
                                      <p:cBhvr>
                                        <p:cTn id="18" dur="1" fill="hold">
                                          <p:stCondLst>
                                            <p:cond delay="0"/>
                                          </p:stCondLst>
                                        </p:cTn>
                                        <p:tgtEl>
                                          <p:spTgt spid="64"/>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7"/>
                                        </p:tgtEl>
                                        <p:attrNameLst>
                                          <p:attrName>style.visibility</p:attrName>
                                        </p:attrNameLst>
                                      </p:cBhvr>
                                      <p:to>
                                        <p:strVal val="visible"/>
                                      </p:to>
                                    </p:set>
                                  </p:childTnLst>
                                </p:cTn>
                              </p:par>
                              <p:par>
                                <p:cTn id="23" presetID="1" presetClass="exit" presetSubtype="0" fill="hold" grpId="0" nodeType="withEffect">
                                  <p:stCondLst>
                                    <p:cond delay="0"/>
                                  </p:stCondLst>
                                  <p:childTnLst>
                                    <p:set>
                                      <p:cBhvr>
                                        <p:cTn id="24" dur="1" fill="hold">
                                          <p:stCondLst>
                                            <p:cond delay="0"/>
                                          </p:stCondLst>
                                        </p:cTn>
                                        <p:tgtEl>
                                          <p:spTgt spid="63"/>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0"/>
                                        </p:tgtEl>
                                        <p:attrNameLst>
                                          <p:attrName>style.visibility</p:attrName>
                                        </p:attrNameLst>
                                      </p:cBhvr>
                                      <p:to>
                                        <p:strVal val="visible"/>
                                      </p:to>
                                    </p:set>
                                  </p:childTnLst>
                                </p:cTn>
                              </p:par>
                              <p:par>
                                <p:cTn id="29" presetID="1" presetClass="exit" presetSubtype="0" fill="hold" grpId="0" nodeType="withEffect">
                                  <p:stCondLst>
                                    <p:cond delay="0"/>
                                  </p:stCondLst>
                                  <p:childTnLst>
                                    <p:set>
                                      <p:cBhvr>
                                        <p:cTn id="30" dur="1" fill="hold">
                                          <p:stCondLst>
                                            <p:cond delay="0"/>
                                          </p:stCondLst>
                                        </p:cTn>
                                        <p:tgtEl>
                                          <p:spTgt spid="62"/>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3"/>
                                        </p:tgtEl>
                                        <p:attrNameLst>
                                          <p:attrName>style.visibility</p:attrName>
                                        </p:attrNameLst>
                                      </p:cBhvr>
                                      <p:to>
                                        <p:strVal val="visible"/>
                                      </p:to>
                                    </p:set>
                                  </p:childTnLst>
                                </p:cTn>
                              </p:par>
                              <p:par>
                                <p:cTn id="35" presetID="1" presetClass="exit" presetSubtype="0" fill="hold" grpId="0" nodeType="withEffect">
                                  <p:stCondLst>
                                    <p:cond delay="0"/>
                                  </p:stCondLst>
                                  <p:childTnLst>
                                    <p:set>
                                      <p:cBhvr>
                                        <p:cTn id="36" dur="1" fill="hold">
                                          <p:stCondLst>
                                            <p:cond delay="0"/>
                                          </p:stCondLst>
                                        </p:cTn>
                                        <p:tgtEl>
                                          <p:spTgt spid="61"/>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46"/>
                                        </p:tgtEl>
                                        <p:attrNameLst>
                                          <p:attrName>style.visibility</p:attrName>
                                        </p:attrNameLst>
                                      </p:cBhvr>
                                      <p:to>
                                        <p:strVal val="visible"/>
                                      </p:to>
                                    </p:set>
                                  </p:childTnLst>
                                </p:cTn>
                              </p:par>
                              <p:par>
                                <p:cTn id="41" presetID="1" presetClass="exit" presetSubtype="0" fill="hold" grpId="0" nodeType="withEffect">
                                  <p:stCondLst>
                                    <p:cond delay="0"/>
                                  </p:stCondLst>
                                  <p:childTnLst>
                                    <p:set>
                                      <p:cBhvr>
                                        <p:cTn id="42" dur="1" fill="hold">
                                          <p:stCondLst>
                                            <p:cond delay="0"/>
                                          </p:stCondLst>
                                        </p:cTn>
                                        <p:tgtEl>
                                          <p:spTgt spid="60"/>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9"/>
                                        </p:tgtEl>
                                        <p:attrNameLst>
                                          <p:attrName>style.visibility</p:attrName>
                                        </p:attrNameLst>
                                      </p:cBhvr>
                                      <p:to>
                                        <p:strVal val="visible"/>
                                      </p:to>
                                    </p:set>
                                  </p:childTnLst>
                                </p:cTn>
                              </p:par>
                              <p:par>
                                <p:cTn id="47" presetID="1" presetClass="exit" presetSubtype="0" fill="hold" grpId="0" nodeType="withEffect">
                                  <p:stCondLst>
                                    <p:cond delay="0"/>
                                  </p:stCondLst>
                                  <p:childTnLst>
                                    <p:set>
                                      <p:cBhvr>
                                        <p:cTn id="48" dur="1" fill="hold">
                                          <p:stCondLst>
                                            <p:cond delay="0"/>
                                          </p:stCondLst>
                                        </p:cTn>
                                        <p:tgtEl>
                                          <p:spTgt spid="59"/>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52"/>
                                        </p:tgtEl>
                                        <p:attrNameLst>
                                          <p:attrName>style.visibility</p:attrName>
                                        </p:attrNameLst>
                                      </p:cBhvr>
                                      <p:to>
                                        <p:strVal val="visible"/>
                                      </p:to>
                                    </p:set>
                                  </p:childTnLst>
                                </p:cTn>
                              </p:par>
                              <p:par>
                                <p:cTn id="53" presetID="1" presetClass="exit" presetSubtype="0" fill="hold" grpId="0" nodeType="withEffect">
                                  <p:stCondLst>
                                    <p:cond delay="0"/>
                                  </p:stCondLst>
                                  <p:childTnLst>
                                    <p:set>
                                      <p:cBhvr>
                                        <p:cTn id="54" dur="1" fill="hold">
                                          <p:stCondLst>
                                            <p:cond delay="0"/>
                                          </p:stCondLst>
                                        </p:cTn>
                                        <p:tgtEl>
                                          <p:spTgt spid="6"/>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9" grpId="0" animBg="1"/>
      <p:bldP spid="60" grpId="0" animBg="1"/>
      <p:bldP spid="61" grpId="0" animBg="1"/>
      <p:bldP spid="62" grpId="0" animBg="1"/>
      <p:bldP spid="63" grpId="0" animBg="1"/>
      <p:bldP spid="64" grpId="0" animBg="1"/>
      <p:bldP spid="65"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r>
              <a:rPr lang="es-CO" dirty="0"/>
              <a:t>DYN Miniature Pipeless plant</a:t>
            </a:r>
          </a:p>
        </p:txBody>
      </p:sp>
      <p:pic>
        <p:nvPicPr>
          <p:cNvPr id="7" name="Content Placeholder 6">
            <a:extLst>
              <a:ext uri="{FF2B5EF4-FFF2-40B4-BE49-F238E27FC236}">
                <a16:creationId xmlns:a16="http://schemas.microsoft.com/office/drawing/2014/main" id="{8DAB9CBE-AE8E-9B4B-AC08-5A2DEEA193E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23528" y="1268760"/>
            <a:ext cx="4686300" cy="4483100"/>
          </a:xfrm>
        </p:spPr>
      </p:pic>
      <p:sp>
        <p:nvSpPr>
          <p:cNvPr id="13" name="Marcador de contenido 2">
            <a:extLst>
              <a:ext uri="{FF2B5EF4-FFF2-40B4-BE49-F238E27FC236}">
                <a16:creationId xmlns:a16="http://schemas.microsoft.com/office/drawing/2014/main" id="{3FBF0BDE-FEBE-614C-A084-B5D13C307F18}"/>
              </a:ext>
            </a:extLst>
          </p:cNvPr>
          <p:cNvSpPr txBox="1">
            <a:spLocks/>
          </p:cNvSpPr>
          <p:nvPr/>
        </p:nvSpPr>
        <p:spPr bwMode="auto">
          <a:xfrm>
            <a:off x="5148064" y="1268760"/>
            <a:ext cx="3484761" cy="4415631"/>
          </a:xfrm>
          <a:prstGeom prst="rect">
            <a:avLst/>
          </a:prstGeom>
          <a:noFill/>
          <a:ln w="9525">
            <a:noFill/>
            <a:miter lim="800000"/>
          </a:ln>
        </p:spPr>
        <p:txBody>
          <a:bodyPr vert="horz" wrap="square" lIns="91440" tIns="45720" rIns="91440" bIns="45720" numCol="1" anchor="t" anchorCtr="0" compatLnSpc="1"/>
          <a:lstStyle>
            <a:lvl1pPr marL="342900" indent="-342900" algn="l" rtl="0" fontAlgn="base">
              <a:spcBef>
                <a:spcPct val="20000"/>
              </a:spcBef>
              <a:spcAft>
                <a:spcPct val="0"/>
              </a:spcAft>
              <a:buClr>
                <a:srgbClr val="FF7313"/>
              </a:buClr>
              <a:buFont typeface="Wingdings" panose="05000000000000000000" pitchFamily="2" charset="2"/>
              <a:buChar char="§"/>
              <a:defRPr sz="2400">
                <a:solidFill>
                  <a:schemeClr val="tx1"/>
                </a:solidFill>
                <a:latin typeface="+mn-lt"/>
                <a:ea typeface="+mn-ea"/>
                <a:cs typeface="+mn-cs"/>
              </a:defRPr>
            </a:lvl1pPr>
            <a:lvl2pPr marL="742950" indent="-285750" algn="l" rtl="0" fontAlgn="base">
              <a:spcBef>
                <a:spcPct val="20000"/>
              </a:spcBef>
              <a:spcAft>
                <a:spcPct val="0"/>
              </a:spcAft>
              <a:buClr>
                <a:srgbClr val="84B819"/>
              </a:buClr>
              <a:buChar char="•"/>
              <a:defRPr sz="2200">
                <a:solidFill>
                  <a:schemeClr val="tx1"/>
                </a:solidFill>
                <a:latin typeface="+mn-lt"/>
                <a:ea typeface="+mn-ea"/>
              </a:defRPr>
            </a:lvl2pPr>
            <a:lvl3pPr marL="1143000" indent="-228600" algn="l" rtl="0" fontAlgn="base">
              <a:spcBef>
                <a:spcPct val="20000"/>
              </a:spcBef>
              <a:spcAft>
                <a:spcPct val="0"/>
              </a:spcAft>
              <a:buClr>
                <a:srgbClr val="C0C0C0"/>
              </a:buClr>
              <a:buChar char="-"/>
              <a:defRPr sz="2000">
                <a:solidFill>
                  <a:schemeClr val="tx1"/>
                </a:solidFill>
                <a:latin typeface="+mn-lt"/>
                <a:ea typeface="+mn-ea"/>
              </a:defRPr>
            </a:lvl3pPr>
            <a:lvl4pPr marL="1600200" indent="-228600" algn="l" rtl="0" fontAlgn="base">
              <a:spcBef>
                <a:spcPct val="20000"/>
              </a:spcBef>
              <a:spcAft>
                <a:spcPct val="0"/>
              </a:spcAft>
              <a:buClr>
                <a:srgbClr val="C0C0C0"/>
              </a:buClr>
              <a:buChar char="-"/>
              <a:defRPr>
                <a:solidFill>
                  <a:schemeClr val="tx1"/>
                </a:solidFill>
                <a:latin typeface="+mn-lt"/>
                <a:ea typeface="+mn-ea"/>
              </a:defRPr>
            </a:lvl4pPr>
            <a:lvl5pPr marL="2057400" indent="-228600" algn="l" rtl="0" fontAlgn="base">
              <a:spcBef>
                <a:spcPct val="20000"/>
              </a:spcBef>
              <a:spcAft>
                <a:spcPct val="0"/>
              </a:spcAft>
              <a:buClr>
                <a:srgbClr val="C0C0C0"/>
              </a:buClr>
              <a:buChar char="-"/>
              <a:defRPr sz="1600">
                <a:solidFill>
                  <a:schemeClr val="tx1"/>
                </a:solidFill>
                <a:latin typeface="+mn-lt"/>
                <a:ea typeface="+mn-ea"/>
              </a:defRPr>
            </a:lvl5pPr>
            <a:lvl6pPr marL="2514600" indent="-228600" algn="l" rtl="0" fontAlgn="base">
              <a:spcBef>
                <a:spcPct val="20000"/>
              </a:spcBef>
              <a:spcAft>
                <a:spcPct val="0"/>
              </a:spcAft>
              <a:buClr>
                <a:srgbClr val="C0C0C0"/>
              </a:buClr>
              <a:buChar char="-"/>
              <a:defRPr sz="1600">
                <a:solidFill>
                  <a:schemeClr val="tx1"/>
                </a:solidFill>
                <a:latin typeface="+mn-lt"/>
                <a:ea typeface="+mn-ea"/>
              </a:defRPr>
            </a:lvl6pPr>
            <a:lvl7pPr marL="2971800" indent="-228600" algn="l" rtl="0" fontAlgn="base">
              <a:spcBef>
                <a:spcPct val="20000"/>
              </a:spcBef>
              <a:spcAft>
                <a:spcPct val="0"/>
              </a:spcAft>
              <a:buClr>
                <a:srgbClr val="C0C0C0"/>
              </a:buClr>
              <a:buChar char="-"/>
              <a:defRPr sz="1600">
                <a:solidFill>
                  <a:schemeClr val="tx1"/>
                </a:solidFill>
                <a:latin typeface="+mn-lt"/>
                <a:ea typeface="+mn-ea"/>
              </a:defRPr>
            </a:lvl7pPr>
            <a:lvl8pPr marL="3429000" indent="-228600" algn="l" rtl="0" fontAlgn="base">
              <a:spcBef>
                <a:spcPct val="20000"/>
              </a:spcBef>
              <a:spcAft>
                <a:spcPct val="0"/>
              </a:spcAft>
              <a:buClr>
                <a:srgbClr val="C0C0C0"/>
              </a:buClr>
              <a:buChar char="-"/>
              <a:defRPr sz="1600">
                <a:solidFill>
                  <a:schemeClr val="tx1"/>
                </a:solidFill>
                <a:latin typeface="+mn-lt"/>
                <a:ea typeface="+mn-ea"/>
              </a:defRPr>
            </a:lvl8pPr>
            <a:lvl9pPr marL="3886200" indent="-228600" algn="l" rtl="0" fontAlgn="base">
              <a:spcBef>
                <a:spcPct val="20000"/>
              </a:spcBef>
              <a:spcAft>
                <a:spcPct val="0"/>
              </a:spcAft>
              <a:buClr>
                <a:srgbClr val="C0C0C0"/>
              </a:buClr>
              <a:buChar char="-"/>
              <a:defRPr sz="1600">
                <a:solidFill>
                  <a:schemeClr val="tx1"/>
                </a:solidFill>
                <a:latin typeface="+mn-lt"/>
                <a:ea typeface="+mn-ea"/>
              </a:defRPr>
            </a:lvl9pPr>
          </a:lstStyle>
          <a:p>
            <a:pPr marL="0" indent="0">
              <a:buNone/>
            </a:pPr>
            <a:r>
              <a:rPr lang="es-CO" kern="0" dirty="0"/>
              <a:t>General setup[3x4m]</a:t>
            </a:r>
          </a:p>
          <a:p>
            <a:r>
              <a:rPr lang="es-CO" kern="0" dirty="0"/>
              <a:t>4 AGVs</a:t>
            </a:r>
          </a:p>
          <a:p>
            <a:r>
              <a:rPr lang="es-CO" kern="0" dirty="0"/>
              <a:t>2 Color Stations</a:t>
            </a:r>
          </a:p>
          <a:p>
            <a:r>
              <a:rPr lang="es-CO" kern="0" dirty="0"/>
              <a:t>1 Mixing Station</a:t>
            </a:r>
          </a:p>
          <a:p>
            <a:r>
              <a:rPr lang="es-CO" kern="0" dirty="0"/>
              <a:t>1 Storage Station</a:t>
            </a:r>
          </a:p>
          <a:p>
            <a:pPr marL="0" indent="0">
              <a:buNone/>
            </a:pPr>
            <a:endParaRPr lang="es-CO" kern="0" dirty="0"/>
          </a:p>
          <a:p>
            <a:pPr marL="0" indent="0">
              <a:buNone/>
            </a:pPr>
            <a:r>
              <a:rPr lang="es-CO" kern="0" dirty="0"/>
              <a:t>Localization</a:t>
            </a:r>
          </a:p>
          <a:p>
            <a:r>
              <a:rPr lang="es-CO" kern="0" dirty="0"/>
              <a:t>1 Camera </a:t>
            </a:r>
          </a:p>
          <a:p>
            <a:r>
              <a:rPr lang="es-CO" kern="0" dirty="0"/>
              <a:t>LED pattern on AGV</a:t>
            </a:r>
          </a:p>
          <a:p>
            <a:endParaRPr lang="es-CO" kern="0" dirty="0"/>
          </a:p>
        </p:txBody>
      </p:sp>
    </p:spTree>
    <p:extLst>
      <p:ext uri="{BB962C8B-B14F-4D97-AF65-F5344CB8AC3E}">
        <p14:creationId xmlns:p14="http://schemas.microsoft.com/office/powerpoint/2010/main" val="1547456635"/>
      </p:ext>
    </p:extLst>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Analyzing Initialization Array[8,14]</a:t>
            </a:r>
          </a:p>
        </p:txBody>
      </p:sp>
      <p:sp>
        <p:nvSpPr>
          <p:cNvPr id="4" name="Datumsplatzhalter 3"/>
          <p:cNvSpPr>
            <a:spLocks noGrp="1"/>
          </p:cNvSpPr>
          <p:nvPr>
            <p:ph type="dt" sz="half" idx="10"/>
          </p:nvPr>
        </p:nvSpPr>
        <p:spPr/>
        <p:txBody>
          <a:bodyPr/>
          <a:lstStyle/>
          <a:p>
            <a:endParaRPr lang="de-DE" dirty="0"/>
          </a:p>
        </p:txBody>
      </p:sp>
      <p:sp>
        <p:nvSpPr>
          <p:cNvPr id="56" name="Ellipse 55"/>
          <p:cNvSpPr/>
          <p:nvPr/>
        </p:nvSpPr>
        <p:spPr>
          <a:xfrm>
            <a:off x="5772249" y="3348892"/>
            <a:ext cx="2621317" cy="2488846"/>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Ellipse 117"/>
          <p:cNvSpPr/>
          <p:nvPr/>
        </p:nvSpPr>
        <p:spPr>
          <a:xfrm>
            <a:off x="6968225" y="3226484"/>
            <a:ext cx="229365" cy="217774"/>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Ellipse 118"/>
          <p:cNvSpPr/>
          <p:nvPr/>
        </p:nvSpPr>
        <p:spPr>
          <a:xfrm>
            <a:off x="8278884" y="4484428"/>
            <a:ext cx="229365" cy="217774"/>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Ellipse 119"/>
          <p:cNvSpPr/>
          <p:nvPr/>
        </p:nvSpPr>
        <p:spPr>
          <a:xfrm>
            <a:off x="6968225" y="5745014"/>
            <a:ext cx="229365" cy="217774"/>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Ellipse 121"/>
          <p:cNvSpPr/>
          <p:nvPr/>
        </p:nvSpPr>
        <p:spPr>
          <a:xfrm>
            <a:off x="5994792" y="3642814"/>
            <a:ext cx="229365" cy="217774"/>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Ellipse 122"/>
          <p:cNvSpPr/>
          <p:nvPr/>
        </p:nvSpPr>
        <p:spPr>
          <a:xfrm>
            <a:off x="7925624" y="3642814"/>
            <a:ext cx="229365" cy="217774"/>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Ellipse 125"/>
          <p:cNvSpPr/>
          <p:nvPr/>
        </p:nvSpPr>
        <p:spPr>
          <a:xfrm>
            <a:off x="7987680" y="5279972"/>
            <a:ext cx="229365" cy="217774"/>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8" name="Gerader Verbinder 127"/>
          <p:cNvCxnSpPr>
            <a:stCxn id="118" idx="4"/>
            <a:endCxn id="120" idx="0"/>
          </p:cNvCxnSpPr>
          <p:nvPr/>
        </p:nvCxnSpPr>
        <p:spPr>
          <a:xfrm>
            <a:off x="7082908" y="3444258"/>
            <a:ext cx="0" cy="2300756"/>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29" name="Gerader Verbinder 128"/>
          <p:cNvCxnSpPr>
            <a:stCxn id="122" idx="5"/>
            <a:endCxn id="126" idx="1"/>
          </p:cNvCxnSpPr>
          <p:nvPr/>
        </p:nvCxnSpPr>
        <p:spPr>
          <a:xfrm>
            <a:off x="6190567" y="3828696"/>
            <a:ext cx="1830703" cy="1483169"/>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pic>
        <p:nvPicPr>
          <p:cNvPr id="8" name="Grafik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016" y="1350952"/>
            <a:ext cx="5334000" cy="4381500"/>
          </a:xfrm>
          <a:prstGeom prst="rect">
            <a:avLst/>
          </a:prstGeom>
        </p:spPr>
      </p:pic>
      <p:graphicFrame>
        <p:nvGraphicFramePr>
          <p:cNvPr id="15" name="Tabelle 14"/>
          <p:cNvGraphicFramePr>
            <a:graphicFrameLocks noGrp="1"/>
          </p:cNvGraphicFramePr>
          <p:nvPr>
            <p:extLst/>
          </p:nvPr>
        </p:nvGraphicFramePr>
        <p:xfrm>
          <a:off x="5485625" y="930083"/>
          <a:ext cx="3147200" cy="2223568"/>
        </p:xfrm>
        <a:graphic>
          <a:graphicData uri="http://schemas.openxmlformats.org/drawingml/2006/table">
            <a:tbl>
              <a:tblPr firstRow="1" bandRow="1">
                <a:tableStyleId>{5C22544A-7EE6-4342-B048-85BDC9FD1C3A}</a:tableStyleId>
              </a:tblPr>
              <a:tblGrid>
                <a:gridCol w="224800">
                  <a:extLst>
                    <a:ext uri="{9D8B030D-6E8A-4147-A177-3AD203B41FA5}">
                      <a16:colId xmlns:a16="http://schemas.microsoft.com/office/drawing/2014/main" val="3963418369"/>
                    </a:ext>
                  </a:extLst>
                </a:gridCol>
                <a:gridCol w="224800">
                  <a:extLst>
                    <a:ext uri="{9D8B030D-6E8A-4147-A177-3AD203B41FA5}">
                      <a16:colId xmlns:a16="http://schemas.microsoft.com/office/drawing/2014/main" val="3803730442"/>
                    </a:ext>
                  </a:extLst>
                </a:gridCol>
                <a:gridCol w="224800">
                  <a:extLst>
                    <a:ext uri="{9D8B030D-6E8A-4147-A177-3AD203B41FA5}">
                      <a16:colId xmlns:a16="http://schemas.microsoft.com/office/drawing/2014/main" val="1194941819"/>
                    </a:ext>
                  </a:extLst>
                </a:gridCol>
                <a:gridCol w="224800">
                  <a:extLst>
                    <a:ext uri="{9D8B030D-6E8A-4147-A177-3AD203B41FA5}">
                      <a16:colId xmlns:a16="http://schemas.microsoft.com/office/drawing/2014/main" val="3669288399"/>
                    </a:ext>
                  </a:extLst>
                </a:gridCol>
                <a:gridCol w="224800">
                  <a:extLst>
                    <a:ext uri="{9D8B030D-6E8A-4147-A177-3AD203B41FA5}">
                      <a16:colId xmlns:a16="http://schemas.microsoft.com/office/drawing/2014/main" val="4003264983"/>
                    </a:ext>
                  </a:extLst>
                </a:gridCol>
                <a:gridCol w="224800">
                  <a:extLst>
                    <a:ext uri="{9D8B030D-6E8A-4147-A177-3AD203B41FA5}">
                      <a16:colId xmlns:a16="http://schemas.microsoft.com/office/drawing/2014/main" val="451837203"/>
                    </a:ext>
                  </a:extLst>
                </a:gridCol>
                <a:gridCol w="224800">
                  <a:extLst>
                    <a:ext uri="{9D8B030D-6E8A-4147-A177-3AD203B41FA5}">
                      <a16:colId xmlns:a16="http://schemas.microsoft.com/office/drawing/2014/main" val="2539444956"/>
                    </a:ext>
                  </a:extLst>
                </a:gridCol>
                <a:gridCol w="224800">
                  <a:extLst>
                    <a:ext uri="{9D8B030D-6E8A-4147-A177-3AD203B41FA5}">
                      <a16:colId xmlns:a16="http://schemas.microsoft.com/office/drawing/2014/main" val="442938474"/>
                    </a:ext>
                  </a:extLst>
                </a:gridCol>
                <a:gridCol w="224800">
                  <a:extLst>
                    <a:ext uri="{9D8B030D-6E8A-4147-A177-3AD203B41FA5}">
                      <a16:colId xmlns:a16="http://schemas.microsoft.com/office/drawing/2014/main" val="2765315493"/>
                    </a:ext>
                  </a:extLst>
                </a:gridCol>
                <a:gridCol w="224800">
                  <a:extLst>
                    <a:ext uri="{9D8B030D-6E8A-4147-A177-3AD203B41FA5}">
                      <a16:colId xmlns:a16="http://schemas.microsoft.com/office/drawing/2014/main" val="330043107"/>
                    </a:ext>
                  </a:extLst>
                </a:gridCol>
                <a:gridCol w="224800">
                  <a:extLst>
                    <a:ext uri="{9D8B030D-6E8A-4147-A177-3AD203B41FA5}">
                      <a16:colId xmlns:a16="http://schemas.microsoft.com/office/drawing/2014/main" val="3499196673"/>
                    </a:ext>
                  </a:extLst>
                </a:gridCol>
                <a:gridCol w="224800">
                  <a:extLst>
                    <a:ext uri="{9D8B030D-6E8A-4147-A177-3AD203B41FA5}">
                      <a16:colId xmlns:a16="http://schemas.microsoft.com/office/drawing/2014/main" val="2111982444"/>
                    </a:ext>
                  </a:extLst>
                </a:gridCol>
                <a:gridCol w="224800">
                  <a:extLst>
                    <a:ext uri="{9D8B030D-6E8A-4147-A177-3AD203B41FA5}">
                      <a16:colId xmlns:a16="http://schemas.microsoft.com/office/drawing/2014/main" val="2204318171"/>
                    </a:ext>
                  </a:extLst>
                </a:gridCol>
                <a:gridCol w="224800">
                  <a:extLst>
                    <a:ext uri="{9D8B030D-6E8A-4147-A177-3AD203B41FA5}">
                      <a16:colId xmlns:a16="http://schemas.microsoft.com/office/drawing/2014/main" val="3390438286"/>
                    </a:ext>
                  </a:extLst>
                </a:gridCol>
              </a:tblGrid>
              <a:tr h="254825">
                <a:tc>
                  <a:txBody>
                    <a:bodyPr/>
                    <a:lstStyle/>
                    <a:p>
                      <a:r>
                        <a:rPr lang="en-US" sz="700" dirty="0"/>
                        <a:t>ID1</a:t>
                      </a:r>
                    </a:p>
                  </a:txBody>
                  <a:tcPr/>
                </a:tc>
                <a:tc>
                  <a:txBody>
                    <a:bodyPr/>
                    <a:lstStyle/>
                    <a:p>
                      <a:r>
                        <a:rPr lang="en-US" sz="700" dirty="0"/>
                        <a:t>ID2</a:t>
                      </a:r>
                    </a:p>
                  </a:txBody>
                  <a:tcPr/>
                </a:tc>
                <a:tc>
                  <a:txBody>
                    <a:bodyPr/>
                    <a:lstStyle/>
                    <a:p>
                      <a:r>
                        <a:rPr lang="en-US" sz="700" dirty="0"/>
                        <a:t>ID3</a:t>
                      </a:r>
                    </a:p>
                  </a:txBody>
                  <a:tcPr/>
                </a:tc>
                <a:tc>
                  <a:txBody>
                    <a:bodyPr/>
                    <a:lstStyle/>
                    <a:p>
                      <a:r>
                        <a:rPr lang="en-US" sz="700" dirty="0"/>
                        <a:t>ID4</a:t>
                      </a:r>
                    </a:p>
                  </a:txBody>
                  <a:tcPr/>
                </a:tc>
                <a:tc>
                  <a:txBody>
                    <a:bodyPr/>
                    <a:lstStyle/>
                    <a:p>
                      <a:r>
                        <a:rPr lang="en-US" sz="700" dirty="0"/>
                        <a:t>ID5</a:t>
                      </a:r>
                    </a:p>
                  </a:txBody>
                  <a:tcPr/>
                </a:tc>
                <a:tc>
                  <a:txBody>
                    <a:bodyPr/>
                    <a:lstStyle/>
                    <a:p>
                      <a:r>
                        <a:rPr lang="en-US" sz="700" dirty="0"/>
                        <a:t>ID6</a:t>
                      </a:r>
                    </a:p>
                  </a:txBody>
                  <a:tcPr/>
                </a:tc>
                <a:tc>
                  <a:txBody>
                    <a:bodyPr/>
                    <a:lstStyle/>
                    <a:p>
                      <a:r>
                        <a:rPr lang="en-US" sz="700" dirty="0"/>
                        <a:t>ID7</a:t>
                      </a:r>
                    </a:p>
                  </a:txBody>
                  <a:tcPr/>
                </a:tc>
                <a:tc>
                  <a:txBody>
                    <a:bodyPr/>
                    <a:lstStyle/>
                    <a:p>
                      <a:r>
                        <a:rPr lang="en-US" sz="700" dirty="0"/>
                        <a:t>ST1</a:t>
                      </a:r>
                    </a:p>
                  </a:txBody>
                  <a:tcPr/>
                </a:tc>
                <a:tc>
                  <a:txBody>
                    <a:bodyPr/>
                    <a:lstStyle/>
                    <a:p>
                      <a:r>
                        <a:rPr lang="en-US" sz="700" dirty="0"/>
                        <a:t>ST2</a:t>
                      </a:r>
                    </a:p>
                  </a:txBody>
                  <a:tcPr/>
                </a:tc>
                <a:tc>
                  <a:txBody>
                    <a:bodyPr/>
                    <a:lstStyle/>
                    <a:p>
                      <a:r>
                        <a:rPr lang="en-US" sz="700" dirty="0"/>
                        <a:t>ST3</a:t>
                      </a:r>
                    </a:p>
                  </a:txBody>
                  <a:tcPr/>
                </a:tc>
                <a:tc>
                  <a:txBody>
                    <a:bodyPr/>
                    <a:lstStyle/>
                    <a:p>
                      <a:r>
                        <a:rPr lang="en-US" sz="700" dirty="0"/>
                        <a:t>ST4</a:t>
                      </a:r>
                    </a:p>
                  </a:txBody>
                  <a:tcPr/>
                </a:tc>
                <a:tc>
                  <a:txBody>
                    <a:bodyPr/>
                    <a:lstStyle/>
                    <a:p>
                      <a:r>
                        <a:rPr lang="en-US" sz="700" dirty="0"/>
                        <a:t>ST5</a:t>
                      </a:r>
                    </a:p>
                  </a:txBody>
                  <a:tcPr/>
                </a:tc>
                <a:tc>
                  <a:txBody>
                    <a:bodyPr/>
                    <a:lstStyle/>
                    <a:p>
                      <a:r>
                        <a:rPr lang="en-US" sz="700" dirty="0"/>
                        <a:t>ST6</a:t>
                      </a:r>
                    </a:p>
                  </a:txBody>
                  <a:tcPr/>
                </a:tc>
                <a:tc>
                  <a:txBody>
                    <a:bodyPr/>
                    <a:lstStyle/>
                    <a:p>
                      <a:r>
                        <a:rPr lang="en-US" sz="700" dirty="0"/>
                        <a:t>ST7</a:t>
                      </a:r>
                    </a:p>
                  </a:txBody>
                  <a:tcPr/>
                </a:tc>
                <a:extLst>
                  <a:ext uri="{0D108BD9-81ED-4DB2-BD59-A6C34878D82A}">
                    <a16:rowId xmlns:a16="http://schemas.microsoft.com/office/drawing/2014/main" val="3230661178"/>
                  </a:ext>
                </a:extLst>
              </a:tr>
              <a:tr h="226511">
                <a:tc>
                  <a:txBody>
                    <a:bodyPr/>
                    <a:lstStyle/>
                    <a:p>
                      <a:r>
                        <a:rPr lang="en-US" sz="700" dirty="0"/>
                        <a:t>4</a:t>
                      </a:r>
                    </a:p>
                  </a:txBody>
                  <a:tcPr/>
                </a:tc>
                <a:tc>
                  <a:txBody>
                    <a:bodyPr/>
                    <a:lstStyle/>
                    <a:p>
                      <a:r>
                        <a:rPr lang="en-US" sz="700" dirty="0"/>
                        <a:t>1</a:t>
                      </a:r>
                    </a:p>
                  </a:txBody>
                  <a:tcPr/>
                </a:tc>
                <a:tc>
                  <a:txBody>
                    <a:bodyPr/>
                    <a:lstStyle/>
                    <a:p>
                      <a:r>
                        <a:rPr lang="en-US" sz="700" dirty="0"/>
                        <a:t>5</a:t>
                      </a:r>
                    </a:p>
                  </a:txBody>
                  <a:tcPr/>
                </a:tc>
                <a:tc>
                  <a:txBody>
                    <a:bodyPr/>
                    <a:lstStyle/>
                    <a:p>
                      <a:r>
                        <a:rPr lang="en-US" sz="700" dirty="0"/>
                        <a:t>2</a:t>
                      </a:r>
                    </a:p>
                  </a:txBody>
                  <a:tcPr/>
                </a:tc>
                <a:tc>
                  <a:txBody>
                    <a:bodyPr/>
                    <a:lstStyle/>
                    <a:p>
                      <a:r>
                        <a:rPr lang="en-US" sz="700" dirty="0"/>
                        <a:t>3</a:t>
                      </a:r>
                    </a:p>
                  </a:txBody>
                  <a:tcPr/>
                </a:tc>
                <a:tc>
                  <a:txBody>
                    <a:bodyPr/>
                    <a:lstStyle/>
                    <a:p>
                      <a:endParaRPr lang="en-US" sz="700" dirty="0"/>
                    </a:p>
                  </a:txBody>
                  <a:tcPr/>
                </a:tc>
                <a:tc>
                  <a:txBody>
                    <a:bodyPr/>
                    <a:lstStyle/>
                    <a:p>
                      <a:endParaRPr lang="en-US" sz="700" dirty="0"/>
                    </a:p>
                  </a:txBody>
                  <a:tcPr/>
                </a:tc>
                <a:tc>
                  <a:txBody>
                    <a:bodyPr/>
                    <a:lstStyle/>
                    <a:p>
                      <a:r>
                        <a:rPr lang="en-US" sz="700" dirty="0"/>
                        <a:t>0</a:t>
                      </a:r>
                    </a:p>
                  </a:txBody>
                  <a:tcPr/>
                </a:tc>
                <a:tc>
                  <a:txBody>
                    <a:bodyPr/>
                    <a:lstStyle/>
                    <a:p>
                      <a:r>
                        <a:rPr lang="en-US" sz="700" dirty="0"/>
                        <a:t>0</a:t>
                      </a:r>
                    </a:p>
                  </a:txBody>
                  <a:tcPr/>
                </a:tc>
                <a:tc>
                  <a:txBody>
                    <a:bodyPr/>
                    <a:lstStyle/>
                    <a:p>
                      <a:r>
                        <a:rPr lang="en-US" sz="700" dirty="0"/>
                        <a:t>1</a:t>
                      </a:r>
                    </a:p>
                  </a:txBody>
                  <a:tcPr/>
                </a:tc>
                <a:tc>
                  <a:txBody>
                    <a:bodyPr/>
                    <a:lstStyle/>
                    <a:p>
                      <a:r>
                        <a:rPr lang="en-US" sz="700" dirty="0"/>
                        <a:t>7</a:t>
                      </a:r>
                    </a:p>
                  </a:txBody>
                  <a:tcPr/>
                </a:tc>
                <a:tc>
                  <a:txBody>
                    <a:bodyPr/>
                    <a:lstStyle/>
                    <a:p>
                      <a:r>
                        <a:rPr lang="en-US" sz="700" dirty="0"/>
                        <a:t>0</a:t>
                      </a:r>
                    </a:p>
                  </a:txBody>
                  <a:tcPr/>
                </a:tc>
                <a:tc>
                  <a:txBody>
                    <a:bodyPr/>
                    <a:lstStyle/>
                    <a:p>
                      <a:endParaRPr lang="en-US" sz="700"/>
                    </a:p>
                  </a:txBody>
                  <a:tcPr/>
                </a:tc>
                <a:tc>
                  <a:txBody>
                    <a:bodyPr/>
                    <a:lstStyle/>
                    <a:p>
                      <a:endParaRPr lang="en-US" sz="700"/>
                    </a:p>
                  </a:txBody>
                  <a:tcPr/>
                </a:tc>
                <a:extLst>
                  <a:ext uri="{0D108BD9-81ED-4DB2-BD59-A6C34878D82A}">
                    <a16:rowId xmlns:a16="http://schemas.microsoft.com/office/drawing/2014/main" val="3473230948"/>
                  </a:ext>
                </a:extLst>
              </a:tr>
              <a:tr h="226511">
                <a:tc>
                  <a:txBody>
                    <a:bodyPr/>
                    <a:lstStyle/>
                    <a:p>
                      <a:r>
                        <a:rPr lang="en-US" sz="700" dirty="0"/>
                        <a:t>5</a:t>
                      </a:r>
                    </a:p>
                  </a:txBody>
                  <a:tcPr/>
                </a:tc>
                <a:tc>
                  <a:txBody>
                    <a:bodyPr/>
                    <a:lstStyle/>
                    <a:p>
                      <a:r>
                        <a:rPr lang="en-US" sz="700" dirty="0"/>
                        <a:t>3</a:t>
                      </a:r>
                    </a:p>
                  </a:txBody>
                  <a:tcPr/>
                </a:tc>
                <a:tc>
                  <a:txBody>
                    <a:bodyPr/>
                    <a:lstStyle/>
                    <a:p>
                      <a:endParaRPr lang="en-US" sz="700" dirty="0"/>
                    </a:p>
                  </a:txBody>
                  <a:tcPr/>
                </a:tc>
                <a:tc>
                  <a:txBody>
                    <a:bodyPr/>
                    <a:lstStyle/>
                    <a:p>
                      <a:endParaRPr lang="en-US" sz="700" dirty="0"/>
                    </a:p>
                  </a:txBody>
                  <a:tcPr/>
                </a:tc>
                <a:tc>
                  <a:txBody>
                    <a:bodyPr/>
                    <a:lstStyle/>
                    <a:p>
                      <a:endParaRPr lang="en-US" sz="700" dirty="0"/>
                    </a:p>
                  </a:txBody>
                  <a:tcPr/>
                </a:tc>
                <a:tc>
                  <a:txBody>
                    <a:bodyPr/>
                    <a:lstStyle/>
                    <a:p>
                      <a:endParaRPr lang="en-US" sz="700" dirty="0"/>
                    </a:p>
                  </a:txBody>
                  <a:tcPr/>
                </a:tc>
                <a:tc>
                  <a:txBody>
                    <a:bodyPr/>
                    <a:lstStyle/>
                    <a:p>
                      <a:endParaRPr lang="en-US" sz="700" dirty="0"/>
                    </a:p>
                  </a:txBody>
                  <a:tcPr/>
                </a:tc>
                <a:tc>
                  <a:txBody>
                    <a:bodyPr/>
                    <a:lstStyle/>
                    <a:p>
                      <a:r>
                        <a:rPr lang="en-US" sz="700" dirty="0"/>
                        <a:t>2</a:t>
                      </a:r>
                    </a:p>
                  </a:txBody>
                  <a:tcPr/>
                </a:tc>
                <a:tc>
                  <a:txBody>
                    <a:bodyPr/>
                    <a:lstStyle/>
                    <a:p>
                      <a:r>
                        <a:rPr lang="en-US" sz="700" dirty="0"/>
                        <a:t>3</a:t>
                      </a:r>
                    </a:p>
                  </a:txBody>
                  <a:tcPr/>
                </a:tc>
                <a:tc>
                  <a:txBody>
                    <a:bodyPr/>
                    <a:lstStyle/>
                    <a:p>
                      <a:endParaRPr lang="en-US" sz="700" dirty="0"/>
                    </a:p>
                  </a:txBody>
                  <a:tcPr/>
                </a:tc>
                <a:tc>
                  <a:txBody>
                    <a:bodyPr/>
                    <a:lstStyle/>
                    <a:p>
                      <a:endParaRPr lang="en-US" sz="700" dirty="0"/>
                    </a:p>
                  </a:txBody>
                  <a:tcPr/>
                </a:tc>
                <a:tc>
                  <a:txBody>
                    <a:bodyPr/>
                    <a:lstStyle/>
                    <a:p>
                      <a:endParaRPr lang="en-US" sz="700" dirty="0"/>
                    </a:p>
                  </a:txBody>
                  <a:tcPr/>
                </a:tc>
                <a:tc>
                  <a:txBody>
                    <a:bodyPr/>
                    <a:lstStyle/>
                    <a:p>
                      <a:endParaRPr lang="en-US" sz="700"/>
                    </a:p>
                  </a:txBody>
                  <a:tcPr/>
                </a:tc>
                <a:tc>
                  <a:txBody>
                    <a:bodyPr/>
                    <a:lstStyle/>
                    <a:p>
                      <a:endParaRPr lang="en-US" sz="700"/>
                    </a:p>
                  </a:txBody>
                  <a:tcPr/>
                </a:tc>
                <a:extLst>
                  <a:ext uri="{0D108BD9-81ED-4DB2-BD59-A6C34878D82A}">
                    <a16:rowId xmlns:a16="http://schemas.microsoft.com/office/drawing/2014/main" val="860627123"/>
                  </a:ext>
                </a:extLst>
              </a:tr>
              <a:tr h="226511">
                <a:tc>
                  <a:txBody>
                    <a:bodyPr/>
                    <a:lstStyle/>
                    <a:p>
                      <a:r>
                        <a:rPr lang="en-US" sz="700" dirty="0"/>
                        <a:t>3</a:t>
                      </a:r>
                    </a:p>
                  </a:txBody>
                  <a:tcPr/>
                </a:tc>
                <a:tc>
                  <a:txBody>
                    <a:bodyPr/>
                    <a:lstStyle/>
                    <a:p>
                      <a:r>
                        <a:rPr lang="en-US" sz="700" dirty="0"/>
                        <a:t>5</a:t>
                      </a:r>
                    </a:p>
                  </a:txBody>
                  <a:tcPr/>
                </a:tc>
                <a:tc>
                  <a:txBody>
                    <a:bodyPr/>
                    <a:lstStyle/>
                    <a:p>
                      <a:endParaRPr lang="en-US" sz="700" dirty="0"/>
                    </a:p>
                  </a:txBody>
                  <a:tcPr/>
                </a:tc>
                <a:tc>
                  <a:txBody>
                    <a:bodyPr/>
                    <a:lstStyle/>
                    <a:p>
                      <a:endParaRPr lang="en-US" sz="700" dirty="0"/>
                    </a:p>
                  </a:txBody>
                  <a:tcPr/>
                </a:tc>
                <a:tc>
                  <a:txBody>
                    <a:bodyPr/>
                    <a:lstStyle/>
                    <a:p>
                      <a:endParaRPr lang="en-US" sz="700" dirty="0"/>
                    </a:p>
                  </a:txBody>
                  <a:tcPr/>
                </a:tc>
                <a:tc>
                  <a:txBody>
                    <a:bodyPr/>
                    <a:lstStyle/>
                    <a:p>
                      <a:endParaRPr lang="en-US" sz="700" dirty="0"/>
                    </a:p>
                  </a:txBody>
                  <a:tcPr/>
                </a:tc>
                <a:tc>
                  <a:txBody>
                    <a:bodyPr/>
                    <a:lstStyle/>
                    <a:p>
                      <a:endParaRPr lang="en-US" sz="700" dirty="0"/>
                    </a:p>
                  </a:txBody>
                  <a:tcPr/>
                </a:tc>
                <a:tc>
                  <a:txBody>
                    <a:bodyPr/>
                    <a:lstStyle/>
                    <a:p>
                      <a:r>
                        <a:rPr lang="en-US" sz="700" dirty="0"/>
                        <a:t>2</a:t>
                      </a:r>
                    </a:p>
                  </a:txBody>
                  <a:tcPr/>
                </a:tc>
                <a:tc>
                  <a:txBody>
                    <a:bodyPr/>
                    <a:lstStyle/>
                    <a:p>
                      <a:r>
                        <a:rPr lang="en-US" sz="700" dirty="0"/>
                        <a:t>2</a:t>
                      </a:r>
                    </a:p>
                  </a:txBody>
                  <a:tcPr/>
                </a:tc>
                <a:tc>
                  <a:txBody>
                    <a:bodyPr/>
                    <a:lstStyle/>
                    <a:p>
                      <a:endParaRPr lang="en-US" sz="700" dirty="0"/>
                    </a:p>
                  </a:txBody>
                  <a:tcPr/>
                </a:tc>
                <a:tc>
                  <a:txBody>
                    <a:bodyPr/>
                    <a:lstStyle/>
                    <a:p>
                      <a:endParaRPr lang="en-US" sz="700" dirty="0"/>
                    </a:p>
                  </a:txBody>
                  <a:tcPr/>
                </a:tc>
                <a:tc>
                  <a:txBody>
                    <a:bodyPr/>
                    <a:lstStyle/>
                    <a:p>
                      <a:endParaRPr lang="en-US" sz="700" dirty="0"/>
                    </a:p>
                  </a:txBody>
                  <a:tcPr/>
                </a:tc>
                <a:tc>
                  <a:txBody>
                    <a:bodyPr/>
                    <a:lstStyle/>
                    <a:p>
                      <a:endParaRPr lang="en-US" sz="700"/>
                    </a:p>
                  </a:txBody>
                  <a:tcPr/>
                </a:tc>
                <a:tc>
                  <a:txBody>
                    <a:bodyPr/>
                    <a:lstStyle/>
                    <a:p>
                      <a:endParaRPr lang="en-US" sz="700" dirty="0"/>
                    </a:p>
                  </a:txBody>
                  <a:tcPr/>
                </a:tc>
                <a:extLst>
                  <a:ext uri="{0D108BD9-81ED-4DB2-BD59-A6C34878D82A}">
                    <a16:rowId xmlns:a16="http://schemas.microsoft.com/office/drawing/2014/main" val="1730306448"/>
                  </a:ext>
                </a:extLst>
              </a:tr>
              <a:tr h="226511">
                <a:tc>
                  <a:txBody>
                    <a:bodyPr/>
                    <a:lstStyle/>
                    <a:p>
                      <a:r>
                        <a:rPr lang="en-US" sz="700" dirty="0"/>
                        <a:t>9</a:t>
                      </a:r>
                    </a:p>
                  </a:txBody>
                  <a:tcPr/>
                </a:tc>
                <a:tc>
                  <a:txBody>
                    <a:bodyPr/>
                    <a:lstStyle/>
                    <a:p>
                      <a:r>
                        <a:rPr lang="en-US" sz="700" dirty="0"/>
                        <a:t>8</a:t>
                      </a:r>
                    </a:p>
                  </a:txBody>
                  <a:tcPr/>
                </a:tc>
                <a:tc>
                  <a:txBody>
                    <a:bodyPr/>
                    <a:lstStyle/>
                    <a:p>
                      <a:r>
                        <a:rPr lang="en-US" sz="700" dirty="0"/>
                        <a:t>6</a:t>
                      </a:r>
                    </a:p>
                  </a:txBody>
                  <a:tcPr/>
                </a:tc>
                <a:tc>
                  <a:txBody>
                    <a:bodyPr/>
                    <a:lstStyle/>
                    <a:p>
                      <a:r>
                        <a:rPr lang="en-US" sz="700" dirty="0"/>
                        <a:t>5</a:t>
                      </a:r>
                    </a:p>
                  </a:txBody>
                  <a:tcPr/>
                </a:tc>
                <a:tc>
                  <a:txBody>
                    <a:bodyPr/>
                    <a:lstStyle/>
                    <a:p>
                      <a:endParaRPr lang="en-US" sz="700" dirty="0"/>
                    </a:p>
                  </a:txBody>
                  <a:tcPr/>
                </a:tc>
                <a:tc>
                  <a:txBody>
                    <a:bodyPr/>
                    <a:lstStyle/>
                    <a:p>
                      <a:endParaRPr lang="en-US" sz="700" dirty="0"/>
                    </a:p>
                  </a:txBody>
                  <a:tcPr/>
                </a:tc>
                <a:tc>
                  <a:txBody>
                    <a:bodyPr/>
                    <a:lstStyle/>
                    <a:p>
                      <a:endParaRPr lang="en-US" sz="700" dirty="0"/>
                    </a:p>
                  </a:txBody>
                  <a:tcPr/>
                </a:tc>
                <a:tc>
                  <a:txBody>
                    <a:bodyPr/>
                    <a:lstStyle/>
                    <a:p>
                      <a:r>
                        <a:rPr lang="en-US" sz="700" dirty="0"/>
                        <a:t>1</a:t>
                      </a:r>
                    </a:p>
                  </a:txBody>
                  <a:tcPr/>
                </a:tc>
                <a:tc>
                  <a:txBody>
                    <a:bodyPr/>
                    <a:lstStyle/>
                    <a:p>
                      <a:r>
                        <a:rPr lang="en-US" sz="700" dirty="0"/>
                        <a:t>1</a:t>
                      </a:r>
                    </a:p>
                  </a:txBody>
                  <a:tcPr/>
                </a:tc>
                <a:tc>
                  <a:txBody>
                    <a:bodyPr/>
                    <a:lstStyle/>
                    <a:p>
                      <a:r>
                        <a:rPr lang="en-US" sz="700" dirty="0"/>
                        <a:t>1</a:t>
                      </a:r>
                    </a:p>
                  </a:txBody>
                  <a:tcPr/>
                </a:tc>
                <a:tc>
                  <a:txBody>
                    <a:bodyPr/>
                    <a:lstStyle/>
                    <a:p>
                      <a:r>
                        <a:rPr lang="en-US" sz="700" dirty="0"/>
                        <a:t>2</a:t>
                      </a:r>
                    </a:p>
                  </a:txBody>
                  <a:tcPr/>
                </a:tc>
                <a:tc>
                  <a:txBody>
                    <a:bodyPr/>
                    <a:lstStyle/>
                    <a:p>
                      <a:endParaRPr lang="en-US" sz="700" dirty="0"/>
                    </a:p>
                  </a:txBody>
                  <a:tcPr/>
                </a:tc>
                <a:tc>
                  <a:txBody>
                    <a:bodyPr/>
                    <a:lstStyle/>
                    <a:p>
                      <a:endParaRPr lang="en-US" sz="700" dirty="0"/>
                    </a:p>
                  </a:txBody>
                  <a:tcPr/>
                </a:tc>
                <a:tc>
                  <a:txBody>
                    <a:bodyPr/>
                    <a:lstStyle/>
                    <a:p>
                      <a:endParaRPr lang="en-US" sz="700" dirty="0"/>
                    </a:p>
                  </a:txBody>
                  <a:tcPr/>
                </a:tc>
                <a:extLst>
                  <a:ext uri="{0D108BD9-81ED-4DB2-BD59-A6C34878D82A}">
                    <a16:rowId xmlns:a16="http://schemas.microsoft.com/office/drawing/2014/main" val="1568127062"/>
                  </a:ext>
                </a:extLst>
              </a:tr>
              <a:tr h="226511">
                <a:tc>
                  <a:txBody>
                    <a:bodyPr/>
                    <a:lstStyle/>
                    <a:p>
                      <a:r>
                        <a:rPr lang="en-US" sz="700" dirty="0"/>
                        <a:t>9</a:t>
                      </a:r>
                    </a:p>
                  </a:txBody>
                  <a:tcPr/>
                </a:tc>
                <a:tc>
                  <a:txBody>
                    <a:bodyPr/>
                    <a:lstStyle/>
                    <a:p>
                      <a:r>
                        <a:rPr lang="en-US" sz="700" dirty="0"/>
                        <a:t>7</a:t>
                      </a:r>
                    </a:p>
                  </a:txBody>
                  <a:tcPr/>
                </a:tc>
                <a:tc>
                  <a:txBody>
                    <a:bodyPr/>
                    <a:lstStyle/>
                    <a:p>
                      <a:r>
                        <a:rPr lang="en-US" sz="700" dirty="0"/>
                        <a:t>8</a:t>
                      </a:r>
                    </a:p>
                  </a:txBody>
                  <a:tcPr/>
                </a:tc>
                <a:tc>
                  <a:txBody>
                    <a:bodyPr/>
                    <a:lstStyle/>
                    <a:p>
                      <a:r>
                        <a:rPr lang="en-US" sz="700" dirty="0"/>
                        <a:t>6</a:t>
                      </a:r>
                    </a:p>
                  </a:txBody>
                  <a:tcPr/>
                </a:tc>
                <a:tc>
                  <a:txBody>
                    <a:bodyPr/>
                    <a:lstStyle/>
                    <a:p>
                      <a:r>
                        <a:rPr lang="en-US" sz="700" dirty="0"/>
                        <a:t>4</a:t>
                      </a:r>
                    </a:p>
                  </a:txBody>
                  <a:tcPr/>
                </a:tc>
                <a:tc>
                  <a:txBody>
                    <a:bodyPr/>
                    <a:lstStyle/>
                    <a:p>
                      <a:r>
                        <a:rPr lang="en-US" sz="700" dirty="0"/>
                        <a:t>5</a:t>
                      </a:r>
                    </a:p>
                  </a:txBody>
                  <a:tcPr/>
                </a:tc>
                <a:tc>
                  <a:txBody>
                    <a:bodyPr/>
                    <a:lstStyle/>
                    <a:p>
                      <a:endParaRPr lang="en-US" sz="700" dirty="0"/>
                    </a:p>
                  </a:txBody>
                  <a:tcPr/>
                </a:tc>
                <a:tc>
                  <a:txBody>
                    <a:bodyPr/>
                    <a:lstStyle/>
                    <a:p>
                      <a:r>
                        <a:rPr lang="en-US" sz="700" dirty="0"/>
                        <a:t>2</a:t>
                      </a:r>
                    </a:p>
                  </a:txBody>
                  <a:tcPr/>
                </a:tc>
                <a:tc>
                  <a:txBody>
                    <a:bodyPr/>
                    <a:lstStyle/>
                    <a:p>
                      <a:r>
                        <a:rPr lang="en-US" sz="700" dirty="0"/>
                        <a:t>0</a:t>
                      </a:r>
                    </a:p>
                  </a:txBody>
                  <a:tcPr/>
                </a:tc>
                <a:tc>
                  <a:txBody>
                    <a:bodyPr/>
                    <a:lstStyle/>
                    <a:p>
                      <a:r>
                        <a:rPr lang="en-US" sz="700" dirty="0"/>
                        <a:t>6</a:t>
                      </a:r>
                    </a:p>
                  </a:txBody>
                  <a:tcPr/>
                </a:tc>
                <a:tc>
                  <a:txBody>
                    <a:bodyPr/>
                    <a:lstStyle/>
                    <a:p>
                      <a:r>
                        <a:rPr lang="en-US" sz="700" dirty="0"/>
                        <a:t>0</a:t>
                      </a:r>
                    </a:p>
                  </a:txBody>
                  <a:tcPr/>
                </a:tc>
                <a:tc>
                  <a:txBody>
                    <a:bodyPr/>
                    <a:lstStyle/>
                    <a:p>
                      <a:r>
                        <a:rPr lang="en-US" sz="700" dirty="0"/>
                        <a:t>0</a:t>
                      </a:r>
                    </a:p>
                  </a:txBody>
                  <a:tcPr/>
                </a:tc>
                <a:tc>
                  <a:txBody>
                    <a:bodyPr/>
                    <a:lstStyle/>
                    <a:p>
                      <a:r>
                        <a:rPr lang="en-US" sz="700" dirty="0"/>
                        <a:t>2</a:t>
                      </a:r>
                    </a:p>
                  </a:txBody>
                  <a:tcPr/>
                </a:tc>
                <a:tc>
                  <a:txBody>
                    <a:bodyPr/>
                    <a:lstStyle/>
                    <a:p>
                      <a:endParaRPr lang="en-US" sz="700"/>
                    </a:p>
                  </a:txBody>
                  <a:tcPr/>
                </a:tc>
                <a:extLst>
                  <a:ext uri="{0D108BD9-81ED-4DB2-BD59-A6C34878D82A}">
                    <a16:rowId xmlns:a16="http://schemas.microsoft.com/office/drawing/2014/main" val="3576133896"/>
                  </a:ext>
                </a:extLst>
              </a:tr>
              <a:tr h="226511">
                <a:tc>
                  <a:txBody>
                    <a:bodyPr/>
                    <a:lstStyle/>
                    <a:p>
                      <a:r>
                        <a:rPr lang="en-US" sz="700" dirty="0"/>
                        <a:t>4</a:t>
                      </a:r>
                    </a:p>
                  </a:txBody>
                  <a:tcPr/>
                </a:tc>
                <a:tc>
                  <a:txBody>
                    <a:bodyPr/>
                    <a:lstStyle/>
                    <a:p>
                      <a:r>
                        <a:rPr lang="en-US" sz="700" dirty="0"/>
                        <a:t>7</a:t>
                      </a:r>
                    </a:p>
                  </a:txBody>
                  <a:tcPr/>
                </a:tc>
                <a:tc>
                  <a:txBody>
                    <a:bodyPr/>
                    <a:lstStyle/>
                    <a:p>
                      <a:r>
                        <a:rPr lang="en-US" sz="700" dirty="0"/>
                        <a:t>5</a:t>
                      </a:r>
                    </a:p>
                  </a:txBody>
                  <a:tcPr/>
                </a:tc>
                <a:tc>
                  <a:txBody>
                    <a:bodyPr/>
                    <a:lstStyle/>
                    <a:p>
                      <a:r>
                        <a:rPr lang="en-US" sz="700" dirty="0"/>
                        <a:t>8</a:t>
                      </a:r>
                    </a:p>
                  </a:txBody>
                  <a:tcPr/>
                </a:tc>
                <a:tc>
                  <a:txBody>
                    <a:bodyPr/>
                    <a:lstStyle/>
                    <a:p>
                      <a:endParaRPr lang="en-US" sz="700" dirty="0"/>
                    </a:p>
                  </a:txBody>
                  <a:tcPr/>
                </a:tc>
                <a:tc>
                  <a:txBody>
                    <a:bodyPr/>
                    <a:lstStyle/>
                    <a:p>
                      <a:endParaRPr lang="en-US" sz="700" dirty="0"/>
                    </a:p>
                  </a:txBody>
                  <a:tcPr/>
                </a:tc>
                <a:tc>
                  <a:txBody>
                    <a:bodyPr/>
                    <a:lstStyle/>
                    <a:p>
                      <a:endParaRPr lang="en-US" sz="700" dirty="0"/>
                    </a:p>
                  </a:txBody>
                  <a:tcPr/>
                </a:tc>
                <a:tc>
                  <a:txBody>
                    <a:bodyPr/>
                    <a:lstStyle/>
                    <a:p>
                      <a:r>
                        <a:rPr lang="en-US" sz="700" dirty="0"/>
                        <a:t>0</a:t>
                      </a:r>
                    </a:p>
                  </a:txBody>
                  <a:tcPr/>
                </a:tc>
                <a:tc>
                  <a:txBody>
                    <a:bodyPr/>
                    <a:lstStyle/>
                    <a:p>
                      <a:r>
                        <a:rPr lang="en-US" sz="700" dirty="0"/>
                        <a:t>2</a:t>
                      </a:r>
                    </a:p>
                  </a:txBody>
                  <a:tcPr/>
                </a:tc>
                <a:tc>
                  <a:txBody>
                    <a:bodyPr/>
                    <a:lstStyle/>
                    <a:p>
                      <a:r>
                        <a:rPr lang="en-US" sz="700" dirty="0"/>
                        <a:t>3</a:t>
                      </a:r>
                    </a:p>
                  </a:txBody>
                  <a:tcPr/>
                </a:tc>
                <a:tc>
                  <a:txBody>
                    <a:bodyPr/>
                    <a:lstStyle/>
                    <a:p>
                      <a:r>
                        <a:rPr lang="en-US" sz="700" dirty="0"/>
                        <a:t>3</a:t>
                      </a:r>
                    </a:p>
                  </a:txBody>
                  <a:tcPr/>
                </a:tc>
                <a:tc>
                  <a:txBody>
                    <a:bodyPr/>
                    <a:lstStyle/>
                    <a:p>
                      <a:endParaRPr lang="en-US" sz="700" dirty="0"/>
                    </a:p>
                  </a:txBody>
                  <a:tcPr/>
                </a:tc>
                <a:tc>
                  <a:txBody>
                    <a:bodyPr/>
                    <a:lstStyle/>
                    <a:p>
                      <a:endParaRPr lang="en-US" sz="700" dirty="0"/>
                    </a:p>
                  </a:txBody>
                  <a:tcPr/>
                </a:tc>
                <a:tc>
                  <a:txBody>
                    <a:bodyPr/>
                    <a:lstStyle/>
                    <a:p>
                      <a:endParaRPr lang="en-US" sz="700" dirty="0"/>
                    </a:p>
                  </a:txBody>
                  <a:tcPr/>
                </a:tc>
                <a:extLst>
                  <a:ext uri="{0D108BD9-81ED-4DB2-BD59-A6C34878D82A}">
                    <a16:rowId xmlns:a16="http://schemas.microsoft.com/office/drawing/2014/main" val="2888529111"/>
                  </a:ext>
                </a:extLst>
              </a:tr>
              <a:tr h="226511">
                <a:tc>
                  <a:txBody>
                    <a:bodyPr/>
                    <a:lstStyle/>
                    <a:p>
                      <a:r>
                        <a:rPr lang="en-US" sz="700" dirty="0"/>
                        <a:t>5</a:t>
                      </a:r>
                    </a:p>
                  </a:txBody>
                  <a:tcPr/>
                </a:tc>
                <a:tc>
                  <a:txBody>
                    <a:bodyPr/>
                    <a:lstStyle/>
                    <a:p>
                      <a:r>
                        <a:rPr lang="en-US" sz="700" dirty="0"/>
                        <a:t>4</a:t>
                      </a:r>
                    </a:p>
                  </a:txBody>
                  <a:tcPr/>
                </a:tc>
                <a:tc>
                  <a:txBody>
                    <a:bodyPr/>
                    <a:lstStyle/>
                    <a:p>
                      <a:r>
                        <a:rPr lang="en-US" sz="700" dirty="0"/>
                        <a:t>7</a:t>
                      </a:r>
                    </a:p>
                  </a:txBody>
                  <a:tcPr/>
                </a:tc>
                <a:tc>
                  <a:txBody>
                    <a:bodyPr/>
                    <a:lstStyle/>
                    <a:p>
                      <a:r>
                        <a:rPr lang="en-US" sz="700" dirty="0"/>
                        <a:t>8</a:t>
                      </a:r>
                    </a:p>
                  </a:txBody>
                  <a:tcPr/>
                </a:tc>
                <a:tc>
                  <a:txBody>
                    <a:bodyPr/>
                    <a:lstStyle/>
                    <a:p>
                      <a:r>
                        <a:rPr lang="en-US" sz="700" dirty="0"/>
                        <a:t>1</a:t>
                      </a:r>
                    </a:p>
                  </a:txBody>
                  <a:tcPr/>
                </a:tc>
                <a:tc>
                  <a:txBody>
                    <a:bodyPr/>
                    <a:lstStyle/>
                    <a:p>
                      <a:endParaRPr lang="en-US" sz="700" dirty="0"/>
                    </a:p>
                  </a:txBody>
                  <a:tcPr/>
                </a:tc>
                <a:tc>
                  <a:txBody>
                    <a:bodyPr/>
                    <a:lstStyle/>
                    <a:p>
                      <a:endParaRPr lang="en-US" sz="700" dirty="0"/>
                    </a:p>
                  </a:txBody>
                  <a:tcPr/>
                </a:tc>
                <a:tc>
                  <a:txBody>
                    <a:bodyPr/>
                    <a:lstStyle/>
                    <a:p>
                      <a:r>
                        <a:rPr lang="en-US" sz="700" dirty="0"/>
                        <a:t>2</a:t>
                      </a:r>
                    </a:p>
                  </a:txBody>
                  <a:tcPr/>
                </a:tc>
                <a:tc>
                  <a:txBody>
                    <a:bodyPr/>
                    <a:lstStyle/>
                    <a:p>
                      <a:r>
                        <a:rPr lang="en-US" sz="700" dirty="0"/>
                        <a:t>5</a:t>
                      </a:r>
                    </a:p>
                  </a:txBody>
                  <a:tcPr/>
                </a:tc>
                <a:tc>
                  <a:txBody>
                    <a:bodyPr/>
                    <a:lstStyle/>
                    <a:p>
                      <a:r>
                        <a:rPr lang="en-US" sz="700" dirty="0"/>
                        <a:t>0</a:t>
                      </a:r>
                    </a:p>
                  </a:txBody>
                  <a:tcPr/>
                </a:tc>
                <a:tc>
                  <a:txBody>
                    <a:bodyPr/>
                    <a:lstStyle/>
                    <a:p>
                      <a:r>
                        <a:rPr lang="en-US" sz="700" dirty="0"/>
                        <a:t>0</a:t>
                      </a:r>
                    </a:p>
                  </a:txBody>
                  <a:tcPr/>
                </a:tc>
                <a:tc>
                  <a:txBody>
                    <a:bodyPr/>
                    <a:lstStyle/>
                    <a:p>
                      <a:r>
                        <a:rPr lang="en-US" sz="700" dirty="0"/>
                        <a:t>0</a:t>
                      </a:r>
                    </a:p>
                  </a:txBody>
                  <a:tcPr/>
                </a:tc>
                <a:tc>
                  <a:txBody>
                    <a:bodyPr/>
                    <a:lstStyle/>
                    <a:p>
                      <a:endParaRPr lang="en-US" sz="700" dirty="0"/>
                    </a:p>
                  </a:txBody>
                  <a:tcPr/>
                </a:tc>
                <a:tc>
                  <a:txBody>
                    <a:bodyPr/>
                    <a:lstStyle/>
                    <a:p>
                      <a:endParaRPr lang="en-US" sz="700"/>
                    </a:p>
                  </a:txBody>
                  <a:tcPr/>
                </a:tc>
                <a:extLst>
                  <a:ext uri="{0D108BD9-81ED-4DB2-BD59-A6C34878D82A}">
                    <a16:rowId xmlns:a16="http://schemas.microsoft.com/office/drawing/2014/main" val="3416980154"/>
                  </a:ext>
                </a:extLst>
              </a:tr>
              <a:tr h="226511">
                <a:tc>
                  <a:txBody>
                    <a:bodyPr/>
                    <a:lstStyle/>
                    <a:p>
                      <a:r>
                        <a:rPr lang="en-US" sz="700" dirty="0"/>
                        <a:t>2</a:t>
                      </a:r>
                    </a:p>
                  </a:txBody>
                  <a:tcPr/>
                </a:tc>
                <a:tc>
                  <a:txBody>
                    <a:bodyPr/>
                    <a:lstStyle/>
                    <a:p>
                      <a:r>
                        <a:rPr lang="en-US" sz="700" dirty="0"/>
                        <a:t>4</a:t>
                      </a:r>
                    </a:p>
                  </a:txBody>
                  <a:tcPr/>
                </a:tc>
                <a:tc>
                  <a:txBody>
                    <a:bodyPr/>
                    <a:lstStyle/>
                    <a:p>
                      <a:r>
                        <a:rPr lang="en-US" sz="700" dirty="0"/>
                        <a:t>1</a:t>
                      </a:r>
                    </a:p>
                  </a:txBody>
                  <a:tcPr/>
                </a:tc>
                <a:tc>
                  <a:txBody>
                    <a:bodyPr/>
                    <a:lstStyle/>
                    <a:p>
                      <a:r>
                        <a:rPr lang="en-US" sz="700" dirty="0"/>
                        <a:t>5</a:t>
                      </a:r>
                    </a:p>
                  </a:txBody>
                  <a:tcPr/>
                </a:tc>
                <a:tc>
                  <a:txBody>
                    <a:bodyPr/>
                    <a:lstStyle/>
                    <a:p>
                      <a:endParaRPr lang="en-US" sz="700" dirty="0"/>
                    </a:p>
                  </a:txBody>
                  <a:tcPr/>
                </a:tc>
                <a:tc>
                  <a:txBody>
                    <a:bodyPr/>
                    <a:lstStyle/>
                    <a:p>
                      <a:endParaRPr lang="en-US" sz="700" dirty="0"/>
                    </a:p>
                  </a:txBody>
                  <a:tcPr/>
                </a:tc>
                <a:tc>
                  <a:txBody>
                    <a:bodyPr/>
                    <a:lstStyle/>
                    <a:p>
                      <a:endParaRPr lang="en-US" sz="700" dirty="0"/>
                    </a:p>
                  </a:txBody>
                  <a:tcPr/>
                </a:tc>
                <a:tc>
                  <a:txBody>
                    <a:bodyPr/>
                    <a:lstStyle/>
                    <a:p>
                      <a:r>
                        <a:rPr lang="en-US" sz="700" dirty="0"/>
                        <a:t>0</a:t>
                      </a:r>
                    </a:p>
                  </a:txBody>
                  <a:tcPr/>
                </a:tc>
                <a:tc>
                  <a:txBody>
                    <a:bodyPr/>
                    <a:lstStyle/>
                    <a:p>
                      <a:r>
                        <a:rPr lang="en-US" sz="700" dirty="0"/>
                        <a:t>2</a:t>
                      </a:r>
                    </a:p>
                  </a:txBody>
                  <a:tcPr/>
                </a:tc>
                <a:tc>
                  <a:txBody>
                    <a:bodyPr/>
                    <a:lstStyle/>
                    <a:p>
                      <a:r>
                        <a:rPr lang="en-US" sz="700" dirty="0"/>
                        <a:t>2</a:t>
                      </a:r>
                    </a:p>
                  </a:txBody>
                  <a:tcPr/>
                </a:tc>
                <a:tc>
                  <a:txBody>
                    <a:bodyPr/>
                    <a:lstStyle/>
                    <a:p>
                      <a:r>
                        <a:rPr lang="en-US" sz="700" dirty="0"/>
                        <a:t>0</a:t>
                      </a:r>
                    </a:p>
                  </a:txBody>
                  <a:tcPr/>
                </a:tc>
                <a:tc>
                  <a:txBody>
                    <a:bodyPr/>
                    <a:lstStyle/>
                    <a:p>
                      <a:endParaRPr lang="en-US" sz="700" dirty="0"/>
                    </a:p>
                  </a:txBody>
                  <a:tcPr/>
                </a:tc>
                <a:tc>
                  <a:txBody>
                    <a:bodyPr/>
                    <a:lstStyle/>
                    <a:p>
                      <a:endParaRPr lang="en-US" sz="700"/>
                    </a:p>
                  </a:txBody>
                  <a:tcPr/>
                </a:tc>
                <a:tc>
                  <a:txBody>
                    <a:bodyPr/>
                    <a:lstStyle/>
                    <a:p>
                      <a:endParaRPr lang="en-US" sz="700" dirty="0"/>
                    </a:p>
                  </a:txBody>
                  <a:tcPr/>
                </a:tc>
                <a:extLst>
                  <a:ext uri="{0D108BD9-81ED-4DB2-BD59-A6C34878D82A}">
                    <a16:rowId xmlns:a16="http://schemas.microsoft.com/office/drawing/2014/main" val="2965595102"/>
                  </a:ext>
                </a:extLst>
              </a:tr>
            </a:tbl>
          </a:graphicData>
        </a:graphic>
      </p:graphicFrame>
      <p:sp>
        <p:nvSpPr>
          <p:cNvPr id="7" name="Rechteck 6"/>
          <p:cNvSpPr/>
          <p:nvPr/>
        </p:nvSpPr>
        <p:spPr>
          <a:xfrm>
            <a:off x="5485625" y="1350952"/>
            <a:ext cx="3147200" cy="205840"/>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hteck 18"/>
          <p:cNvSpPr/>
          <p:nvPr/>
        </p:nvSpPr>
        <p:spPr>
          <a:xfrm>
            <a:off x="5485625" y="2244166"/>
            <a:ext cx="3147200" cy="205840"/>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hteck 19"/>
          <p:cNvSpPr/>
          <p:nvPr/>
        </p:nvSpPr>
        <p:spPr>
          <a:xfrm>
            <a:off x="5485625" y="1562744"/>
            <a:ext cx="3147200" cy="2058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hteck 20"/>
          <p:cNvSpPr/>
          <p:nvPr/>
        </p:nvSpPr>
        <p:spPr>
          <a:xfrm>
            <a:off x="5485625" y="1787857"/>
            <a:ext cx="3147200" cy="2058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hteck 21"/>
          <p:cNvSpPr/>
          <p:nvPr/>
        </p:nvSpPr>
        <p:spPr>
          <a:xfrm>
            <a:off x="5485625" y="2015827"/>
            <a:ext cx="3147200" cy="205840"/>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hteck 22"/>
          <p:cNvSpPr/>
          <p:nvPr/>
        </p:nvSpPr>
        <p:spPr>
          <a:xfrm>
            <a:off x="5485625" y="2923024"/>
            <a:ext cx="3147200" cy="205840"/>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3853367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2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1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2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2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3"/>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118" grpId="0" animBg="1"/>
      <p:bldP spid="119" grpId="0" animBg="1"/>
      <p:bldP spid="120" grpId="0" animBg="1"/>
      <p:bldP spid="122" grpId="0" animBg="1"/>
      <p:bldP spid="123" grpId="0" animBg="1"/>
      <p:bldP spid="126" grpId="0" animBg="1"/>
      <p:bldP spid="7" grpId="0" animBg="1"/>
      <p:bldP spid="19" grpId="0" animBg="1"/>
      <p:bldP spid="20" grpId="0" animBg="1"/>
      <p:bldP spid="21" grpId="0" animBg="1"/>
      <p:bldP spid="22" grpId="0" animBg="1"/>
      <p:bldP spid="23"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1" name="Gerader Verbinder 40"/>
          <p:cNvCxnSpPr/>
          <p:nvPr/>
        </p:nvCxnSpPr>
        <p:spPr>
          <a:xfrm>
            <a:off x="7344308" y="1268015"/>
            <a:ext cx="0" cy="4717145"/>
          </a:xfrm>
          <a:prstGeom prst="line">
            <a:avLst/>
          </a:prstGeom>
          <a:ln w="381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 name="Titel 1">
            <a:extLst>
              <a:ext uri="{FF2B5EF4-FFF2-40B4-BE49-F238E27FC236}">
                <a16:creationId xmlns:a16="http://schemas.microsoft.com/office/drawing/2014/main" id="{F669AD47-0A48-4323-9D28-83F392C8DB81}"/>
              </a:ext>
            </a:extLst>
          </p:cNvPr>
          <p:cNvSpPr>
            <a:spLocks noGrp="1"/>
          </p:cNvSpPr>
          <p:nvPr>
            <p:ph type="title"/>
          </p:nvPr>
        </p:nvSpPr>
        <p:spPr/>
        <p:txBody>
          <a:bodyPr/>
          <a:lstStyle/>
          <a:p>
            <a:r>
              <a:rPr lang="en-US" dirty="0"/>
              <a:t>Software Implementation </a:t>
            </a:r>
          </a:p>
        </p:txBody>
      </p:sp>
      <p:sp>
        <p:nvSpPr>
          <p:cNvPr id="4" name="Datumsplatzhalter 3">
            <a:extLst>
              <a:ext uri="{FF2B5EF4-FFF2-40B4-BE49-F238E27FC236}">
                <a16:creationId xmlns:a16="http://schemas.microsoft.com/office/drawing/2014/main" id="{F2C85E81-EF07-4745-BD30-CCC5EB36F572}"/>
              </a:ext>
            </a:extLst>
          </p:cNvPr>
          <p:cNvSpPr>
            <a:spLocks noGrp="1"/>
          </p:cNvSpPr>
          <p:nvPr>
            <p:ph type="dt" sz="half" idx="10"/>
          </p:nvPr>
        </p:nvSpPr>
        <p:spPr/>
        <p:txBody>
          <a:bodyPr/>
          <a:lstStyle/>
          <a:p>
            <a:fld id="{4B94FBF6-B6D4-4A60-89A2-A8869DBF6FA6}" type="slidenum">
              <a:rPr lang="de-DE" smtClean="0"/>
              <a:pPr/>
              <a:t>41</a:t>
            </a:fld>
            <a:endParaRPr lang="de-DE"/>
          </a:p>
        </p:txBody>
      </p:sp>
      <p:sp>
        <p:nvSpPr>
          <p:cNvPr id="7" name="Rechteck 6"/>
          <p:cNvSpPr/>
          <p:nvPr/>
        </p:nvSpPr>
        <p:spPr>
          <a:xfrm>
            <a:off x="539552" y="1268015"/>
            <a:ext cx="1368152" cy="1008857"/>
          </a:xfrm>
          <a:prstGeom prst="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100" dirty="0"/>
              <a:t>                              </a:t>
            </a:r>
          </a:p>
        </p:txBody>
      </p:sp>
      <p:sp>
        <p:nvSpPr>
          <p:cNvPr id="8" name="Rechteck 7"/>
          <p:cNvSpPr/>
          <p:nvPr/>
        </p:nvSpPr>
        <p:spPr>
          <a:xfrm>
            <a:off x="2411760" y="1268760"/>
            <a:ext cx="1368152" cy="1008112"/>
          </a:xfrm>
          <a:prstGeom prst="rect">
            <a:avLst/>
          </a:prstGeom>
          <a:solidFill>
            <a:srgbClr val="01969C"/>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 name="Rechteck 8"/>
          <p:cNvSpPr/>
          <p:nvPr/>
        </p:nvSpPr>
        <p:spPr>
          <a:xfrm>
            <a:off x="6660232" y="1268015"/>
            <a:ext cx="1368152" cy="1116000"/>
          </a:xfrm>
          <a:prstGeom prst="rect">
            <a:avLst/>
          </a:prstGeom>
          <a:solidFill>
            <a:srgbClr val="68217A"/>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0" name="Rechteck 9"/>
          <p:cNvSpPr/>
          <p:nvPr/>
        </p:nvSpPr>
        <p:spPr>
          <a:xfrm>
            <a:off x="6660232" y="3068960"/>
            <a:ext cx="1368152" cy="1116000"/>
          </a:xfrm>
          <a:prstGeom prst="rect">
            <a:avLst/>
          </a:prstGeom>
          <a:solidFill>
            <a:srgbClr val="68217A"/>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 name="Rechteck 10"/>
          <p:cNvSpPr/>
          <p:nvPr/>
        </p:nvSpPr>
        <p:spPr>
          <a:xfrm>
            <a:off x="6660232" y="4869160"/>
            <a:ext cx="1368152" cy="1116000"/>
          </a:xfrm>
          <a:prstGeom prst="rect">
            <a:avLst/>
          </a:prstGeom>
          <a:solidFill>
            <a:srgbClr val="68217A"/>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15" name="Gerade Verbindung mit Pfeil 14"/>
          <p:cNvCxnSpPr/>
          <p:nvPr/>
        </p:nvCxnSpPr>
        <p:spPr>
          <a:xfrm>
            <a:off x="1907704" y="1628800"/>
            <a:ext cx="504056"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Gerade Verbindung mit Pfeil 15"/>
          <p:cNvCxnSpPr/>
          <p:nvPr/>
        </p:nvCxnSpPr>
        <p:spPr>
          <a:xfrm flipH="1">
            <a:off x="1907704" y="1916832"/>
            <a:ext cx="504056" cy="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0" name="Textfeld 19"/>
          <p:cNvSpPr txBox="1"/>
          <p:nvPr/>
        </p:nvSpPr>
        <p:spPr>
          <a:xfrm>
            <a:off x="1548875" y="1495817"/>
            <a:ext cx="397866" cy="276999"/>
          </a:xfrm>
          <a:prstGeom prst="rect">
            <a:avLst/>
          </a:prstGeom>
          <a:noFill/>
        </p:spPr>
        <p:txBody>
          <a:bodyPr wrap="none" rtlCol="0">
            <a:spAutoFit/>
          </a:bodyPr>
          <a:lstStyle/>
          <a:p>
            <a:r>
              <a:rPr lang="de-DE" sz="1200" dirty="0">
                <a:latin typeface="+mj-lt"/>
              </a:rPr>
              <a:t>RX</a:t>
            </a:r>
          </a:p>
        </p:txBody>
      </p:sp>
      <p:sp>
        <p:nvSpPr>
          <p:cNvPr id="21" name="Textfeld 20"/>
          <p:cNvSpPr txBox="1"/>
          <p:nvPr/>
        </p:nvSpPr>
        <p:spPr>
          <a:xfrm>
            <a:off x="2373934" y="1783849"/>
            <a:ext cx="397866" cy="276999"/>
          </a:xfrm>
          <a:prstGeom prst="rect">
            <a:avLst/>
          </a:prstGeom>
          <a:noFill/>
        </p:spPr>
        <p:txBody>
          <a:bodyPr wrap="none" rtlCol="0">
            <a:spAutoFit/>
          </a:bodyPr>
          <a:lstStyle/>
          <a:p>
            <a:r>
              <a:rPr lang="de-DE" sz="1200" dirty="0">
                <a:latin typeface="+mj-lt"/>
              </a:rPr>
              <a:t>RX</a:t>
            </a:r>
          </a:p>
        </p:txBody>
      </p:sp>
      <p:sp>
        <p:nvSpPr>
          <p:cNvPr id="22" name="Textfeld 21"/>
          <p:cNvSpPr txBox="1"/>
          <p:nvPr/>
        </p:nvSpPr>
        <p:spPr>
          <a:xfrm>
            <a:off x="1547664" y="1783849"/>
            <a:ext cx="381836" cy="276999"/>
          </a:xfrm>
          <a:prstGeom prst="rect">
            <a:avLst/>
          </a:prstGeom>
          <a:noFill/>
        </p:spPr>
        <p:txBody>
          <a:bodyPr wrap="none" rtlCol="0">
            <a:spAutoFit/>
          </a:bodyPr>
          <a:lstStyle/>
          <a:p>
            <a:r>
              <a:rPr lang="de-DE" sz="1200" dirty="0">
                <a:latin typeface="+mj-lt"/>
              </a:rPr>
              <a:t>TX</a:t>
            </a:r>
          </a:p>
        </p:txBody>
      </p:sp>
      <p:sp>
        <p:nvSpPr>
          <p:cNvPr id="23" name="Textfeld 22"/>
          <p:cNvSpPr txBox="1"/>
          <p:nvPr/>
        </p:nvSpPr>
        <p:spPr>
          <a:xfrm>
            <a:off x="2386758" y="1495817"/>
            <a:ext cx="381836" cy="276999"/>
          </a:xfrm>
          <a:prstGeom prst="rect">
            <a:avLst/>
          </a:prstGeom>
          <a:noFill/>
        </p:spPr>
        <p:txBody>
          <a:bodyPr wrap="none" rtlCol="0">
            <a:spAutoFit/>
          </a:bodyPr>
          <a:lstStyle/>
          <a:p>
            <a:r>
              <a:rPr lang="de-DE" sz="1200" dirty="0">
                <a:latin typeface="+mj-lt"/>
              </a:rPr>
              <a:t>TX</a:t>
            </a:r>
          </a:p>
        </p:txBody>
      </p:sp>
      <p:sp>
        <p:nvSpPr>
          <p:cNvPr id="24" name="Textfeld 23"/>
          <p:cNvSpPr txBox="1"/>
          <p:nvPr/>
        </p:nvSpPr>
        <p:spPr>
          <a:xfrm>
            <a:off x="507411" y="1268015"/>
            <a:ext cx="686406" cy="276999"/>
          </a:xfrm>
          <a:prstGeom prst="rect">
            <a:avLst/>
          </a:prstGeom>
          <a:noFill/>
        </p:spPr>
        <p:txBody>
          <a:bodyPr wrap="none" rtlCol="0">
            <a:spAutoFit/>
          </a:bodyPr>
          <a:lstStyle/>
          <a:p>
            <a:r>
              <a:rPr lang="de-DE" sz="1200" dirty="0">
                <a:solidFill>
                  <a:schemeClr val="bg1"/>
                </a:solidFill>
                <a:latin typeface="+mj-lt"/>
              </a:rPr>
              <a:t>Reader</a:t>
            </a:r>
          </a:p>
        </p:txBody>
      </p:sp>
      <p:sp>
        <p:nvSpPr>
          <p:cNvPr id="25" name="Textfeld 24"/>
          <p:cNvSpPr txBox="1"/>
          <p:nvPr/>
        </p:nvSpPr>
        <p:spPr>
          <a:xfrm>
            <a:off x="2382888" y="1268015"/>
            <a:ext cx="1045479" cy="276999"/>
          </a:xfrm>
          <a:prstGeom prst="rect">
            <a:avLst/>
          </a:prstGeom>
          <a:noFill/>
        </p:spPr>
        <p:txBody>
          <a:bodyPr wrap="none" rtlCol="0">
            <a:spAutoFit/>
          </a:bodyPr>
          <a:lstStyle/>
          <a:p>
            <a:r>
              <a:rPr lang="de-DE" sz="1200" dirty="0">
                <a:solidFill>
                  <a:schemeClr val="bg1"/>
                </a:solidFill>
                <a:latin typeface="+mj-lt"/>
              </a:rPr>
              <a:t>WiFi-Module</a:t>
            </a:r>
          </a:p>
        </p:txBody>
      </p:sp>
      <p:sp>
        <p:nvSpPr>
          <p:cNvPr id="26" name="Textfeld 25"/>
          <p:cNvSpPr txBox="1"/>
          <p:nvPr/>
        </p:nvSpPr>
        <p:spPr>
          <a:xfrm>
            <a:off x="6660232" y="1268015"/>
            <a:ext cx="958917" cy="276999"/>
          </a:xfrm>
          <a:prstGeom prst="rect">
            <a:avLst/>
          </a:prstGeom>
          <a:noFill/>
        </p:spPr>
        <p:txBody>
          <a:bodyPr wrap="none" rtlCol="0">
            <a:spAutoFit/>
          </a:bodyPr>
          <a:lstStyle/>
          <a:p>
            <a:r>
              <a:rPr lang="en-US" sz="1200" dirty="0">
                <a:solidFill>
                  <a:schemeClr val="bg1"/>
                </a:solidFill>
                <a:latin typeface="+mj-lt"/>
              </a:rPr>
              <a:t>Receiving</a:t>
            </a:r>
            <a:r>
              <a:rPr lang="de-DE" sz="1200" dirty="0">
                <a:solidFill>
                  <a:schemeClr val="bg1"/>
                </a:solidFill>
                <a:latin typeface="+mj-lt"/>
              </a:rPr>
              <a:t>()</a:t>
            </a:r>
          </a:p>
        </p:txBody>
      </p:sp>
      <p:sp>
        <p:nvSpPr>
          <p:cNvPr id="27" name="Textfeld 26"/>
          <p:cNvSpPr txBox="1"/>
          <p:nvPr/>
        </p:nvSpPr>
        <p:spPr>
          <a:xfrm>
            <a:off x="6660232" y="3068960"/>
            <a:ext cx="1087157" cy="276999"/>
          </a:xfrm>
          <a:prstGeom prst="rect">
            <a:avLst/>
          </a:prstGeom>
          <a:noFill/>
        </p:spPr>
        <p:txBody>
          <a:bodyPr wrap="none" rtlCol="0">
            <a:spAutoFit/>
          </a:bodyPr>
          <a:lstStyle/>
          <a:p>
            <a:r>
              <a:rPr lang="en-US" sz="1200" dirty="0">
                <a:solidFill>
                  <a:schemeClr val="bg1"/>
                </a:solidFill>
                <a:latin typeface="+mj-lt"/>
              </a:rPr>
              <a:t>Initialization()</a:t>
            </a:r>
          </a:p>
        </p:txBody>
      </p:sp>
      <p:sp>
        <p:nvSpPr>
          <p:cNvPr id="28" name="Textfeld 27"/>
          <p:cNvSpPr txBox="1"/>
          <p:nvPr/>
        </p:nvSpPr>
        <p:spPr>
          <a:xfrm>
            <a:off x="6660232" y="4869160"/>
            <a:ext cx="1037463" cy="461665"/>
          </a:xfrm>
          <a:prstGeom prst="rect">
            <a:avLst/>
          </a:prstGeom>
          <a:noFill/>
        </p:spPr>
        <p:txBody>
          <a:bodyPr wrap="none" rtlCol="0">
            <a:spAutoFit/>
          </a:bodyPr>
          <a:lstStyle/>
          <a:p>
            <a:r>
              <a:rPr lang="de-DE" sz="1200" dirty="0">
                <a:solidFill>
                  <a:schemeClr val="bg1"/>
                </a:solidFill>
                <a:latin typeface="+mj-lt"/>
              </a:rPr>
              <a:t>Position() </a:t>
            </a:r>
          </a:p>
          <a:p>
            <a:r>
              <a:rPr lang="de-DE" sz="1200" dirty="0">
                <a:solidFill>
                  <a:schemeClr val="bg1"/>
                </a:solidFill>
                <a:latin typeface="+mj-lt"/>
              </a:rPr>
              <a:t>Orientation()</a:t>
            </a:r>
          </a:p>
        </p:txBody>
      </p:sp>
      <p:pic>
        <p:nvPicPr>
          <p:cNvPr id="395266" name="Picture 2" descr="Ãhnliches Fot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20371" y="1797001"/>
            <a:ext cx="582812" cy="582812"/>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Ãhnliches Fot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20371" y="3605724"/>
            <a:ext cx="582812" cy="582812"/>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Ãhnliches Fot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20371" y="5376663"/>
            <a:ext cx="582812" cy="582812"/>
          </a:xfrm>
          <a:prstGeom prst="rect">
            <a:avLst/>
          </a:prstGeom>
          <a:noFill/>
          <a:extLst>
            <a:ext uri="{909E8E84-426E-40DD-AFC4-6F175D3DCCD1}">
              <a14:hiddenFill xmlns:a14="http://schemas.microsoft.com/office/drawing/2010/main">
                <a:solidFill>
                  <a:srgbClr val="FFFFFF"/>
                </a:solidFill>
              </a14:hiddenFill>
            </a:ext>
          </a:extLst>
        </p:spPr>
      </p:pic>
      <p:pic>
        <p:nvPicPr>
          <p:cNvPr id="395268" name="Picture 4" descr="Bildergebnis fÃ¼r wifi transmission symbol"/>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4829" r="5944"/>
          <a:stretch/>
        </p:blipFill>
        <p:spPr bwMode="auto">
          <a:xfrm rot="5400000">
            <a:off x="4707988" y="1438533"/>
            <a:ext cx="1024167" cy="960130"/>
          </a:xfrm>
          <a:prstGeom prst="rect">
            <a:avLst/>
          </a:prstGeom>
          <a:noFill/>
          <a:extLst>
            <a:ext uri="{909E8E84-426E-40DD-AFC4-6F175D3DCCD1}">
              <a14:hiddenFill xmlns:a14="http://schemas.microsoft.com/office/drawing/2010/main">
                <a:solidFill>
                  <a:srgbClr val="FFFFFF"/>
                </a:solidFill>
              </a14:hiddenFill>
            </a:ext>
          </a:extLst>
        </p:spPr>
      </p:pic>
      <p:sp>
        <p:nvSpPr>
          <p:cNvPr id="31" name="Pfeil: nach rechts 30"/>
          <p:cNvSpPr/>
          <p:nvPr/>
        </p:nvSpPr>
        <p:spPr>
          <a:xfrm rot="5400000">
            <a:off x="7555599" y="2116419"/>
            <a:ext cx="1801570" cy="6795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Pfeil: nach rechts 31"/>
          <p:cNvSpPr/>
          <p:nvPr/>
        </p:nvSpPr>
        <p:spPr>
          <a:xfrm rot="5400000">
            <a:off x="7561766" y="4142258"/>
            <a:ext cx="1789235" cy="679575"/>
          </a:xfrm>
          <a:prstGeom prst="rightArrow">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feld 34"/>
          <p:cNvSpPr txBox="1"/>
          <p:nvPr/>
        </p:nvSpPr>
        <p:spPr>
          <a:xfrm>
            <a:off x="2116451" y="4869160"/>
            <a:ext cx="628698" cy="276999"/>
          </a:xfrm>
          <a:prstGeom prst="rect">
            <a:avLst/>
          </a:prstGeom>
          <a:noFill/>
        </p:spPr>
        <p:txBody>
          <a:bodyPr wrap="none" rtlCol="0">
            <a:spAutoFit/>
          </a:bodyPr>
          <a:lstStyle/>
          <a:p>
            <a:r>
              <a:rPr lang="de-DE" sz="1200" dirty="0">
                <a:solidFill>
                  <a:schemeClr val="bg1"/>
                </a:solidFill>
                <a:latin typeface="+mj-lt"/>
              </a:rPr>
              <a:t>MPC()</a:t>
            </a:r>
          </a:p>
        </p:txBody>
      </p:sp>
      <p:sp>
        <p:nvSpPr>
          <p:cNvPr id="38" name="Pfeil: nach rechts 37"/>
          <p:cNvSpPr/>
          <p:nvPr/>
        </p:nvSpPr>
        <p:spPr>
          <a:xfrm>
            <a:off x="3935166" y="846340"/>
            <a:ext cx="2648686" cy="6795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feld 39"/>
          <p:cNvSpPr txBox="1"/>
          <p:nvPr/>
        </p:nvSpPr>
        <p:spPr>
          <a:xfrm rot="5400000">
            <a:off x="7968223" y="2110236"/>
            <a:ext cx="838691" cy="415498"/>
          </a:xfrm>
          <a:prstGeom prst="rect">
            <a:avLst/>
          </a:prstGeom>
          <a:noFill/>
        </p:spPr>
        <p:txBody>
          <a:bodyPr wrap="none" rtlCol="0">
            <a:spAutoFit/>
          </a:bodyPr>
          <a:lstStyle/>
          <a:p>
            <a:r>
              <a:rPr lang="en-US" sz="1050" dirty="0">
                <a:latin typeface="Lucida Console" panose="020B0609040504020204" pitchFamily="49" charset="0"/>
              </a:rPr>
              <a:t>1681 0/0</a:t>
            </a:r>
          </a:p>
          <a:p>
            <a:endParaRPr lang="de-DE" sz="1050" dirty="0">
              <a:latin typeface="Lucida Console" panose="020B0609040504020204" pitchFamily="49" charset="0"/>
            </a:endParaRPr>
          </a:p>
        </p:txBody>
      </p:sp>
      <p:sp>
        <p:nvSpPr>
          <p:cNvPr id="42" name="Textfeld 41"/>
          <p:cNvSpPr txBox="1"/>
          <p:nvPr/>
        </p:nvSpPr>
        <p:spPr>
          <a:xfrm rot="5400000">
            <a:off x="7905310" y="4204058"/>
            <a:ext cx="1083951" cy="253916"/>
          </a:xfrm>
          <a:prstGeom prst="rect">
            <a:avLst/>
          </a:prstGeom>
          <a:noFill/>
        </p:spPr>
        <p:txBody>
          <a:bodyPr wrap="none" rtlCol="0">
            <a:spAutoFit/>
          </a:bodyPr>
          <a:lstStyle/>
          <a:p>
            <a:r>
              <a:rPr lang="en-US" sz="1050" dirty="0">
                <a:latin typeface="Lucida Console" panose="020B0609040504020204" pitchFamily="49" charset="0"/>
              </a:rPr>
              <a:t>Array[8,14]</a:t>
            </a:r>
            <a:endParaRPr lang="de-DE" sz="1050" dirty="0">
              <a:latin typeface="Lucida Console" panose="020B0609040504020204" pitchFamily="49" charset="0"/>
            </a:endParaRPr>
          </a:p>
        </p:txBody>
      </p:sp>
      <p:sp>
        <p:nvSpPr>
          <p:cNvPr id="43" name="Textfeld 38">
            <a:extLst>
              <a:ext uri="{FF2B5EF4-FFF2-40B4-BE49-F238E27FC236}">
                <a16:creationId xmlns:a16="http://schemas.microsoft.com/office/drawing/2014/main" id="{FF461EF1-5F97-AD4A-893E-E854468CAA84}"/>
              </a:ext>
            </a:extLst>
          </p:cNvPr>
          <p:cNvSpPr txBox="1"/>
          <p:nvPr/>
        </p:nvSpPr>
        <p:spPr>
          <a:xfrm>
            <a:off x="3941195" y="1047627"/>
            <a:ext cx="2666114" cy="392415"/>
          </a:xfrm>
          <a:prstGeom prst="rect">
            <a:avLst/>
          </a:prstGeom>
          <a:noFill/>
        </p:spPr>
        <p:txBody>
          <a:bodyPr wrap="none" rtlCol="0">
            <a:spAutoFit/>
          </a:bodyPr>
          <a:lstStyle/>
          <a:p>
            <a:r>
              <a:rPr lang="de-DE" sz="900" dirty="0">
                <a:latin typeface="Lucida Console" panose="020B0609040504020204" pitchFamily="49" charset="0"/>
              </a:rPr>
              <a:t>SCAN:</a:t>
            </a:r>
            <a:r>
              <a:rPr lang="en-US" sz="900" dirty="0">
                <a:latin typeface="Lucida Console" panose="020B0609040504020204" pitchFamily="49" charset="0"/>
              </a:rPr>
              <a:t>+UID=E00401503A5BD691,+RSSI=0/0</a:t>
            </a:r>
          </a:p>
          <a:p>
            <a:endParaRPr lang="de-DE" sz="1050" dirty="0">
              <a:latin typeface="Lucida Console" panose="020B0609040504020204" pitchFamily="49" charset="0"/>
            </a:endParaRPr>
          </a:p>
        </p:txBody>
      </p:sp>
      <p:pic>
        <p:nvPicPr>
          <p:cNvPr id="33" name="Picture 10" descr="Ãhnliches Foto"/>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16659" y="1734929"/>
            <a:ext cx="733407" cy="5114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3908018"/>
      </p:ext>
    </p:ext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Inhaltsplatzhalter 4">
            <a:extLst>
              <a:ext uri="{FF2B5EF4-FFF2-40B4-BE49-F238E27FC236}">
                <a16:creationId xmlns:a16="http://schemas.microsoft.com/office/drawing/2014/main" id="{1981B163-21E2-4656-8223-CD2CF2C931D9}"/>
              </a:ext>
            </a:extLst>
          </p:cNvPr>
          <p:cNvSpPr txBox="1">
            <a:spLocks/>
          </p:cNvSpPr>
          <p:nvPr/>
        </p:nvSpPr>
        <p:spPr bwMode="auto">
          <a:xfrm>
            <a:off x="3280618" y="878882"/>
            <a:ext cx="5352207" cy="497182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rgbClr val="FF7313"/>
              </a:buClr>
              <a:buFont typeface="Wingdings" pitchFamily="2" charset="2"/>
              <a:buChar char="§"/>
              <a:defRPr sz="2400">
                <a:solidFill>
                  <a:schemeClr val="tx1"/>
                </a:solidFill>
                <a:latin typeface="+mn-lt"/>
                <a:ea typeface="+mn-ea"/>
                <a:cs typeface="+mn-cs"/>
              </a:defRPr>
            </a:lvl1pPr>
            <a:lvl2pPr marL="742950" indent="-285750" algn="l" rtl="0" fontAlgn="base">
              <a:spcBef>
                <a:spcPct val="20000"/>
              </a:spcBef>
              <a:spcAft>
                <a:spcPct val="0"/>
              </a:spcAft>
              <a:buClr>
                <a:srgbClr val="84B819"/>
              </a:buClr>
              <a:buChar char="•"/>
              <a:defRPr sz="2200">
                <a:solidFill>
                  <a:schemeClr val="tx1"/>
                </a:solidFill>
                <a:latin typeface="+mn-lt"/>
                <a:ea typeface="+mn-ea"/>
              </a:defRPr>
            </a:lvl2pPr>
            <a:lvl3pPr marL="1143000" indent="-228600" algn="l" rtl="0" fontAlgn="base">
              <a:spcBef>
                <a:spcPct val="20000"/>
              </a:spcBef>
              <a:spcAft>
                <a:spcPct val="0"/>
              </a:spcAft>
              <a:buClr>
                <a:srgbClr val="C0C0C0"/>
              </a:buClr>
              <a:buChar char="-"/>
              <a:defRPr sz="2000">
                <a:solidFill>
                  <a:schemeClr val="tx1"/>
                </a:solidFill>
                <a:latin typeface="+mn-lt"/>
                <a:ea typeface="+mn-ea"/>
              </a:defRPr>
            </a:lvl3pPr>
            <a:lvl4pPr marL="1600200" indent="-228600" algn="l" rtl="0" fontAlgn="base">
              <a:spcBef>
                <a:spcPct val="20000"/>
              </a:spcBef>
              <a:spcAft>
                <a:spcPct val="0"/>
              </a:spcAft>
              <a:buClr>
                <a:srgbClr val="C0C0C0"/>
              </a:buClr>
              <a:buChar char="-"/>
              <a:defRPr>
                <a:solidFill>
                  <a:schemeClr val="tx1"/>
                </a:solidFill>
                <a:latin typeface="+mn-lt"/>
                <a:ea typeface="+mn-ea"/>
              </a:defRPr>
            </a:lvl4pPr>
            <a:lvl5pPr marL="2057400" indent="-228600" algn="l" rtl="0" fontAlgn="base">
              <a:spcBef>
                <a:spcPct val="20000"/>
              </a:spcBef>
              <a:spcAft>
                <a:spcPct val="0"/>
              </a:spcAft>
              <a:buClr>
                <a:srgbClr val="C0C0C0"/>
              </a:buClr>
              <a:buChar char="-"/>
              <a:defRPr sz="1600">
                <a:solidFill>
                  <a:schemeClr val="tx1"/>
                </a:solidFill>
                <a:latin typeface="+mn-lt"/>
                <a:ea typeface="+mn-ea"/>
              </a:defRPr>
            </a:lvl5pPr>
            <a:lvl6pPr marL="2514600" indent="-228600" algn="l" rtl="0" fontAlgn="base">
              <a:spcBef>
                <a:spcPct val="20000"/>
              </a:spcBef>
              <a:spcAft>
                <a:spcPct val="0"/>
              </a:spcAft>
              <a:buClr>
                <a:srgbClr val="C0C0C0"/>
              </a:buClr>
              <a:buChar char="-"/>
              <a:defRPr sz="1600">
                <a:solidFill>
                  <a:schemeClr val="tx1"/>
                </a:solidFill>
                <a:latin typeface="+mn-lt"/>
                <a:ea typeface="+mn-ea"/>
              </a:defRPr>
            </a:lvl6pPr>
            <a:lvl7pPr marL="2971800" indent="-228600" algn="l" rtl="0" fontAlgn="base">
              <a:spcBef>
                <a:spcPct val="20000"/>
              </a:spcBef>
              <a:spcAft>
                <a:spcPct val="0"/>
              </a:spcAft>
              <a:buClr>
                <a:srgbClr val="C0C0C0"/>
              </a:buClr>
              <a:buChar char="-"/>
              <a:defRPr sz="1600">
                <a:solidFill>
                  <a:schemeClr val="tx1"/>
                </a:solidFill>
                <a:latin typeface="+mn-lt"/>
                <a:ea typeface="+mn-ea"/>
              </a:defRPr>
            </a:lvl7pPr>
            <a:lvl8pPr marL="3429000" indent="-228600" algn="l" rtl="0" fontAlgn="base">
              <a:spcBef>
                <a:spcPct val="20000"/>
              </a:spcBef>
              <a:spcAft>
                <a:spcPct val="0"/>
              </a:spcAft>
              <a:buClr>
                <a:srgbClr val="C0C0C0"/>
              </a:buClr>
              <a:buChar char="-"/>
              <a:defRPr sz="1600">
                <a:solidFill>
                  <a:schemeClr val="tx1"/>
                </a:solidFill>
                <a:latin typeface="+mn-lt"/>
                <a:ea typeface="+mn-ea"/>
              </a:defRPr>
            </a:lvl8pPr>
            <a:lvl9pPr marL="3886200" indent="-228600" algn="l" rtl="0" fontAlgn="base">
              <a:spcBef>
                <a:spcPct val="20000"/>
              </a:spcBef>
              <a:spcAft>
                <a:spcPct val="0"/>
              </a:spcAft>
              <a:buClr>
                <a:srgbClr val="C0C0C0"/>
              </a:buClr>
              <a:buChar char="-"/>
              <a:defRPr sz="1600">
                <a:solidFill>
                  <a:schemeClr val="tx1"/>
                </a:solidFill>
                <a:latin typeface="+mn-lt"/>
                <a:ea typeface="+mn-ea"/>
              </a:defRPr>
            </a:lvl9pPr>
          </a:lstStyle>
          <a:p>
            <a:r>
              <a:rPr lang="en-US" kern="0" dirty="0"/>
              <a:t>Based on the recorded array</a:t>
            </a:r>
          </a:p>
        </p:txBody>
      </p:sp>
      <p:sp>
        <p:nvSpPr>
          <p:cNvPr id="2" name="Titel 1"/>
          <p:cNvSpPr>
            <a:spLocks noGrp="1"/>
          </p:cNvSpPr>
          <p:nvPr>
            <p:ph type="title"/>
          </p:nvPr>
        </p:nvSpPr>
        <p:spPr/>
        <p:txBody>
          <a:bodyPr/>
          <a:lstStyle/>
          <a:p>
            <a:r>
              <a:rPr lang="en-US" dirty="0"/>
              <a:t>Initial position &amp; orientation</a:t>
            </a:r>
          </a:p>
        </p:txBody>
      </p:sp>
      <p:graphicFrame>
        <p:nvGraphicFramePr>
          <p:cNvPr id="13" name="Tabelle 12">
            <a:extLst>
              <a:ext uri="{FF2B5EF4-FFF2-40B4-BE49-F238E27FC236}">
                <a16:creationId xmlns:a16="http://schemas.microsoft.com/office/drawing/2014/main" id="{0B0390FD-976E-4D36-AE46-14E46CCBEA4D}"/>
              </a:ext>
            </a:extLst>
          </p:cNvPr>
          <p:cNvGraphicFramePr>
            <a:graphicFrameLocks noGrp="1"/>
          </p:cNvGraphicFramePr>
          <p:nvPr>
            <p:extLst/>
          </p:nvPr>
        </p:nvGraphicFramePr>
        <p:xfrm>
          <a:off x="3699345" y="1747520"/>
          <a:ext cx="4850426" cy="3362960"/>
        </p:xfrm>
        <a:graphic>
          <a:graphicData uri="http://schemas.openxmlformats.org/drawingml/2006/table">
            <a:tbl>
              <a:tblPr firstRow="1" bandRow="1">
                <a:tableStyleId>{5C22544A-7EE6-4342-B048-85BDC9FD1C3A}</a:tableStyleId>
              </a:tblPr>
              <a:tblGrid>
                <a:gridCol w="346459">
                  <a:extLst>
                    <a:ext uri="{9D8B030D-6E8A-4147-A177-3AD203B41FA5}">
                      <a16:colId xmlns:a16="http://schemas.microsoft.com/office/drawing/2014/main" val="3963418369"/>
                    </a:ext>
                  </a:extLst>
                </a:gridCol>
                <a:gridCol w="346459">
                  <a:extLst>
                    <a:ext uri="{9D8B030D-6E8A-4147-A177-3AD203B41FA5}">
                      <a16:colId xmlns:a16="http://schemas.microsoft.com/office/drawing/2014/main" val="3803730442"/>
                    </a:ext>
                  </a:extLst>
                </a:gridCol>
                <a:gridCol w="346459">
                  <a:extLst>
                    <a:ext uri="{9D8B030D-6E8A-4147-A177-3AD203B41FA5}">
                      <a16:colId xmlns:a16="http://schemas.microsoft.com/office/drawing/2014/main" val="1194941819"/>
                    </a:ext>
                  </a:extLst>
                </a:gridCol>
                <a:gridCol w="346459">
                  <a:extLst>
                    <a:ext uri="{9D8B030D-6E8A-4147-A177-3AD203B41FA5}">
                      <a16:colId xmlns:a16="http://schemas.microsoft.com/office/drawing/2014/main" val="3669288399"/>
                    </a:ext>
                  </a:extLst>
                </a:gridCol>
                <a:gridCol w="346459">
                  <a:extLst>
                    <a:ext uri="{9D8B030D-6E8A-4147-A177-3AD203B41FA5}">
                      <a16:colId xmlns:a16="http://schemas.microsoft.com/office/drawing/2014/main" val="4003264983"/>
                    </a:ext>
                  </a:extLst>
                </a:gridCol>
                <a:gridCol w="346459">
                  <a:extLst>
                    <a:ext uri="{9D8B030D-6E8A-4147-A177-3AD203B41FA5}">
                      <a16:colId xmlns:a16="http://schemas.microsoft.com/office/drawing/2014/main" val="451837203"/>
                    </a:ext>
                  </a:extLst>
                </a:gridCol>
                <a:gridCol w="346459">
                  <a:extLst>
                    <a:ext uri="{9D8B030D-6E8A-4147-A177-3AD203B41FA5}">
                      <a16:colId xmlns:a16="http://schemas.microsoft.com/office/drawing/2014/main" val="2539444956"/>
                    </a:ext>
                  </a:extLst>
                </a:gridCol>
                <a:gridCol w="346459">
                  <a:extLst>
                    <a:ext uri="{9D8B030D-6E8A-4147-A177-3AD203B41FA5}">
                      <a16:colId xmlns:a16="http://schemas.microsoft.com/office/drawing/2014/main" val="442938474"/>
                    </a:ext>
                  </a:extLst>
                </a:gridCol>
                <a:gridCol w="346459">
                  <a:extLst>
                    <a:ext uri="{9D8B030D-6E8A-4147-A177-3AD203B41FA5}">
                      <a16:colId xmlns:a16="http://schemas.microsoft.com/office/drawing/2014/main" val="2765315493"/>
                    </a:ext>
                  </a:extLst>
                </a:gridCol>
                <a:gridCol w="346459">
                  <a:extLst>
                    <a:ext uri="{9D8B030D-6E8A-4147-A177-3AD203B41FA5}">
                      <a16:colId xmlns:a16="http://schemas.microsoft.com/office/drawing/2014/main" val="330043107"/>
                    </a:ext>
                  </a:extLst>
                </a:gridCol>
                <a:gridCol w="346459">
                  <a:extLst>
                    <a:ext uri="{9D8B030D-6E8A-4147-A177-3AD203B41FA5}">
                      <a16:colId xmlns:a16="http://schemas.microsoft.com/office/drawing/2014/main" val="3499196673"/>
                    </a:ext>
                  </a:extLst>
                </a:gridCol>
                <a:gridCol w="346459">
                  <a:extLst>
                    <a:ext uri="{9D8B030D-6E8A-4147-A177-3AD203B41FA5}">
                      <a16:colId xmlns:a16="http://schemas.microsoft.com/office/drawing/2014/main" val="2111982444"/>
                    </a:ext>
                  </a:extLst>
                </a:gridCol>
                <a:gridCol w="346459">
                  <a:extLst>
                    <a:ext uri="{9D8B030D-6E8A-4147-A177-3AD203B41FA5}">
                      <a16:colId xmlns:a16="http://schemas.microsoft.com/office/drawing/2014/main" val="2204318171"/>
                    </a:ext>
                  </a:extLst>
                </a:gridCol>
                <a:gridCol w="346459">
                  <a:extLst>
                    <a:ext uri="{9D8B030D-6E8A-4147-A177-3AD203B41FA5}">
                      <a16:colId xmlns:a16="http://schemas.microsoft.com/office/drawing/2014/main" val="3390438286"/>
                    </a:ext>
                  </a:extLst>
                </a:gridCol>
              </a:tblGrid>
              <a:tr h="370840">
                <a:tc>
                  <a:txBody>
                    <a:bodyPr/>
                    <a:lstStyle/>
                    <a:p>
                      <a:r>
                        <a:rPr lang="en-US" sz="1000" dirty="0"/>
                        <a:t>ID1</a:t>
                      </a:r>
                    </a:p>
                  </a:txBody>
                  <a:tcPr/>
                </a:tc>
                <a:tc>
                  <a:txBody>
                    <a:bodyPr/>
                    <a:lstStyle/>
                    <a:p>
                      <a:r>
                        <a:rPr lang="en-US" sz="1000" dirty="0"/>
                        <a:t>ID2</a:t>
                      </a:r>
                    </a:p>
                  </a:txBody>
                  <a:tcPr/>
                </a:tc>
                <a:tc>
                  <a:txBody>
                    <a:bodyPr/>
                    <a:lstStyle/>
                    <a:p>
                      <a:r>
                        <a:rPr lang="en-US" sz="1000" dirty="0"/>
                        <a:t>ID3</a:t>
                      </a:r>
                    </a:p>
                  </a:txBody>
                  <a:tcPr/>
                </a:tc>
                <a:tc>
                  <a:txBody>
                    <a:bodyPr/>
                    <a:lstStyle/>
                    <a:p>
                      <a:r>
                        <a:rPr lang="en-US" sz="1000" dirty="0"/>
                        <a:t>ID4</a:t>
                      </a:r>
                    </a:p>
                  </a:txBody>
                  <a:tcPr/>
                </a:tc>
                <a:tc>
                  <a:txBody>
                    <a:bodyPr/>
                    <a:lstStyle/>
                    <a:p>
                      <a:r>
                        <a:rPr lang="en-US" sz="1000" dirty="0"/>
                        <a:t>ID5</a:t>
                      </a:r>
                    </a:p>
                  </a:txBody>
                  <a:tcPr/>
                </a:tc>
                <a:tc>
                  <a:txBody>
                    <a:bodyPr/>
                    <a:lstStyle/>
                    <a:p>
                      <a:r>
                        <a:rPr lang="en-US" sz="1000" dirty="0"/>
                        <a:t>ID6</a:t>
                      </a:r>
                    </a:p>
                  </a:txBody>
                  <a:tcPr/>
                </a:tc>
                <a:tc>
                  <a:txBody>
                    <a:bodyPr/>
                    <a:lstStyle/>
                    <a:p>
                      <a:r>
                        <a:rPr lang="en-US" sz="1000" dirty="0"/>
                        <a:t>ID7</a:t>
                      </a:r>
                    </a:p>
                  </a:txBody>
                  <a:tcPr/>
                </a:tc>
                <a:tc>
                  <a:txBody>
                    <a:bodyPr/>
                    <a:lstStyle/>
                    <a:p>
                      <a:r>
                        <a:rPr lang="en-US" sz="1000" dirty="0"/>
                        <a:t>ST1</a:t>
                      </a:r>
                    </a:p>
                  </a:txBody>
                  <a:tcPr/>
                </a:tc>
                <a:tc>
                  <a:txBody>
                    <a:bodyPr/>
                    <a:lstStyle/>
                    <a:p>
                      <a:r>
                        <a:rPr lang="en-US" sz="1000" dirty="0"/>
                        <a:t>ST2</a:t>
                      </a:r>
                    </a:p>
                  </a:txBody>
                  <a:tcPr/>
                </a:tc>
                <a:tc>
                  <a:txBody>
                    <a:bodyPr/>
                    <a:lstStyle/>
                    <a:p>
                      <a:r>
                        <a:rPr lang="en-US" sz="1000" dirty="0"/>
                        <a:t>ST3</a:t>
                      </a:r>
                    </a:p>
                  </a:txBody>
                  <a:tcPr/>
                </a:tc>
                <a:tc>
                  <a:txBody>
                    <a:bodyPr/>
                    <a:lstStyle/>
                    <a:p>
                      <a:r>
                        <a:rPr lang="en-US" sz="1000" dirty="0"/>
                        <a:t>ST4</a:t>
                      </a:r>
                    </a:p>
                  </a:txBody>
                  <a:tcPr/>
                </a:tc>
                <a:tc>
                  <a:txBody>
                    <a:bodyPr/>
                    <a:lstStyle/>
                    <a:p>
                      <a:r>
                        <a:rPr lang="en-US" sz="1000" dirty="0"/>
                        <a:t>ST5</a:t>
                      </a:r>
                    </a:p>
                  </a:txBody>
                  <a:tcPr/>
                </a:tc>
                <a:tc>
                  <a:txBody>
                    <a:bodyPr/>
                    <a:lstStyle/>
                    <a:p>
                      <a:r>
                        <a:rPr lang="en-US" sz="1000" dirty="0"/>
                        <a:t>ST6</a:t>
                      </a:r>
                    </a:p>
                  </a:txBody>
                  <a:tcPr/>
                </a:tc>
                <a:tc>
                  <a:txBody>
                    <a:bodyPr/>
                    <a:lstStyle/>
                    <a:p>
                      <a:r>
                        <a:rPr lang="en-US" sz="1000" dirty="0"/>
                        <a:t>ST7</a:t>
                      </a:r>
                    </a:p>
                  </a:txBody>
                  <a:tcPr/>
                </a:tc>
                <a:extLst>
                  <a:ext uri="{0D108BD9-81ED-4DB2-BD59-A6C34878D82A}">
                    <a16:rowId xmlns:a16="http://schemas.microsoft.com/office/drawing/2014/main" val="3230661178"/>
                  </a:ext>
                </a:extLst>
              </a:tr>
              <a:tr h="370840">
                <a:tc>
                  <a:txBody>
                    <a:bodyPr/>
                    <a:lstStyle/>
                    <a:p>
                      <a:r>
                        <a:rPr lang="en-US" dirty="0"/>
                        <a:t>4</a:t>
                      </a:r>
                    </a:p>
                  </a:txBody>
                  <a:tcPr/>
                </a:tc>
                <a:tc>
                  <a:txBody>
                    <a:bodyPr/>
                    <a:lstStyle/>
                    <a:p>
                      <a:r>
                        <a:rPr lang="en-US" dirty="0"/>
                        <a:t>1</a:t>
                      </a:r>
                    </a:p>
                  </a:txBody>
                  <a:tcPr/>
                </a:tc>
                <a:tc>
                  <a:txBody>
                    <a:bodyPr/>
                    <a:lstStyle/>
                    <a:p>
                      <a:r>
                        <a:rPr lang="en-US" dirty="0"/>
                        <a:t>5</a:t>
                      </a:r>
                    </a:p>
                  </a:txBody>
                  <a:tcPr/>
                </a:tc>
                <a:tc>
                  <a:txBody>
                    <a:bodyPr/>
                    <a:lstStyle/>
                    <a:p>
                      <a:r>
                        <a:rPr lang="en-US" dirty="0"/>
                        <a:t>2</a:t>
                      </a:r>
                    </a:p>
                  </a:txBody>
                  <a:tcPr/>
                </a:tc>
                <a:tc>
                  <a:txBody>
                    <a:bodyPr/>
                    <a:lstStyle/>
                    <a:p>
                      <a:r>
                        <a:rPr lang="en-US" dirty="0"/>
                        <a:t>3</a:t>
                      </a:r>
                    </a:p>
                  </a:txBody>
                  <a:tcPr/>
                </a:tc>
                <a:tc>
                  <a:txBody>
                    <a:bodyPr/>
                    <a:lstStyle/>
                    <a:p>
                      <a:endParaRPr lang="en-US" dirty="0"/>
                    </a:p>
                  </a:txBody>
                  <a:tcPr/>
                </a:tc>
                <a:tc>
                  <a:txBody>
                    <a:bodyPr/>
                    <a:lstStyle/>
                    <a:p>
                      <a:endParaRPr lang="en-US" dirty="0"/>
                    </a:p>
                  </a:txBody>
                  <a:tcPr/>
                </a:tc>
                <a:tc>
                  <a:txBody>
                    <a:bodyPr/>
                    <a:lstStyle/>
                    <a:p>
                      <a:r>
                        <a:rPr lang="en-US" dirty="0"/>
                        <a:t>0</a:t>
                      </a:r>
                    </a:p>
                  </a:txBody>
                  <a:tcPr/>
                </a:tc>
                <a:tc>
                  <a:txBody>
                    <a:bodyPr/>
                    <a:lstStyle/>
                    <a:p>
                      <a:r>
                        <a:rPr lang="en-US" dirty="0"/>
                        <a:t>0</a:t>
                      </a:r>
                    </a:p>
                  </a:txBody>
                  <a:tcPr/>
                </a:tc>
                <a:tc>
                  <a:txBody>
                    <a:bodyPr/>
                    <a:lstStyle/>
                    <a:p>
                      <a:r>
                        <a:rPr lang="en-US" dirty="0"/>
                        <a:t>1</a:t>
                      </a:r>
                    </a:p>
                  </a:txBody>
                  <a:tcPr/>
                </a:tc>
                <a:tc>
                  <a:txBody>
                    <a:bodyPr/>
                    <a:lstStyle/>
                    <a:p>
                      <a:r>
                        <a:rPr lang="en-US" dirty="0"/>
                        <a:t>7</a:t>
                      </a:r>
                    </a:p>
                  </a:txBody>
                  <a:tcPr/>
                </a:tc>
                <a:tc>
                  <a:txBody>
                    <a:bodyPr/>
                    <a:lstStyle/>
                    <a:p>
                      <a:r>
                        <a:rPr lang="en-US" dirty="0"/>
                        <a:t>0</a:t>
                      </a:r>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473230948"/>
                  </a:ext>
                </a:extLst>
              </a:tr>
              <a:tr h="370840">
                <a:tc>
                  <a:txBody>
                    <a:bodyPr/>
                    <a:lstStyle/>
                    <a:p>
                      <a:r>
                        <a:rPr lang="en-US" dirty="0"/>
                        <a:t>5</a:t>
                      </a:r>
                    </a:p>
                  </a:txBody>
                  <a:tcPr/>
                </a:tc>
                <a:tc>
                  <a:txBody>
                    <a:bodyPr/>
                    <a:lstStyle/>
                    <a:p>
                      <a:r>
                        <a:rPr lang="en-US" dirty="0"/>
                        <a:t>3</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r>
                        <a:rPr lang="en-US" dirty="0"/>
                        <a:t>2</a:t>
                      </a:r>
                    </a:p>
                  </a:txBody>
                  <a:tcPr/>
                </a:tc>
                <a:tc>
                  <a:txBody>
                    <a:bodyPr/>
                    <a:lstStyle/>
                    <a:p>
                      <a:r>
                        <a:rPr lang="en-US" dirty="0"/>
                        <a:t>3</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860627123"/>
                  </a:ext>
                </a:extLst>
              </a:tr>
              <a:tr h="370840">
                <a:tc>
                  <a:txBody>
                    <a:bodyPr/>
                    <a:lstStyle/>
                    <a:p>
                      <a:r>
                        <a:rPr lang="en-US" dirty="0"/>
                        <a:t>3</a:t>
                      </a:r>
                    </a:p>
                  </a:txBody>
                  <a:tcPr/>
                </a:tc>
                <a:tc>
                  <a:txBody>
                    <a:bodyPr/>
                    <a:lstStyle/>
                    <a:p>
                      <a:r>
                        <a:rPr lang="en-US" dirty="0"/>
                        <a:t>5</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r>
                        <a:rPr lang="en-US" dirty="0"/>
                        <a:t>2</a:t>
                      </a:r>
                    </a:p>
                  </a:txBody>
                  <a:tcPr/>
                </a:tc>
                <a:tc>
                  <a:txBody>
                    <a:bodyPr/>
                    <a:lstStyle/>
                    <a:p>
                      <a:r>
                        <a:rPr lang="en-US" dirty="0"/>
                        <a:t>2</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1730306448"/>
                  </a:ext>
                </a:extLst>
              </a:tr>
              <a:tr h="370840">
                <a:tc>
                  <a:txBody>
                    <a:bodyPr/>
                    <a:lstStyle/>
                    <a:p>
                      <a:r>
                        <a:rPr lang="en-US" dirty="0"/>
                        <a:t>9</a:t>
                      </a:r>
                    </a:p>
                  </a:txBody>
                  <a:tcPr/>
                </a:tc>
                <a:tc>
                  <a:txBody>
                    <a:bodyPr/>
                    <a:lstStyle/>
                    <a:p>
                      <a:r>
                        <a:rPr lang="en-US" dirty="0"/>
                        <a:t>8</a:t>
                      </a:r>
                    </a:p>
                  </a:txBody>
                  <a:tcPr/>
                </a:tc>
                <a:tc>
                  <a:txBody>
                    <a:bodyPr/>
                    <a:lstStyle/>
                    <a:p>
                      <a:r>
                        <a:rPr lang="en-US" dirty="0"/>
                        <a:t>6</a:t>
                      </a:r>
                    </a:p>
                  </a:txBody>
                  <a:tcPr/>
                </a:tc>
                <a:tc>
                  <a:txBody>
                    <a:bodyPr/>
                    <a:lstStyle/>
                    <a:p>
                      <a:r>
                        <a:rPr lang="en-US" dirty="0"/>
                        <a:t>5</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r>
                        <a:rPr lang="en-US" dirty="0"/>
                        <a:t>1</a:t>
                      </a:r>
                    </a:p>
                  </a:txBody>
                  <a:tcPr/>
                </a:tc>
                <a:tc>
                  <a:txBody>
                    <a:bodyPr/>
                    <a:lstStyle/>
                    <a:p>
                      <a:r>
                        <a:rPr lang="en-US" dirty="0"/>
                        <a:t>1</a:t>
                      </a:r>
                    </a:p>
                  </a:txBody>
                  <a:tcPr/>
                </a:tc>
                <a:tc>
                  <a:txBody>
                    <a:bodyPr/>
                    <a:lstStyle/>
                    <a:p>
                      <a:r>
                        <a:rPr lang="en-US" dirty="0"/>
                        <a:t>1</a:t>
                      </a:r>
                    </a:p>
                  </a:txBody>
                  <a:tcPr/>
                </a:tc>
                <a:tc>
                  <a:txBody>
                    <a:bodyPr/>
                    <a:lstStyle/>
                    <a:p>
                      <a:r>
                        <a:rPr lang="en-US" dirty="0"/>
                        <a:t>2</a:t>
                      </a:r>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568127062"/>
                  </a:ext>
                </a:extLst>
              </a:tr>
              <a:tr h="370840">
                <a:tc>
                  <a:txBody>
                    <a:bodyPr/>
                    <a:lstStyle/>
                    <a:p>
                      <a:r>
                        <a:rPr lang="en-US" dirty="0"/>
                        <a:t>9</a:t>
                      </a:r>
                    </a:p>
                  </a:txBody>
                  <a:tcPr/>
                </a:tc>
                <a:tc>
                  <a:txBody>
                    <a:bodyPr/>
                    <a:lstStyle/>
                    <a:p>
                      <a:r>
                        <a:rPr lang="en-US" dirty="0"/>
                        <a:t>7</a:t>
                      </a:r>
                    </a:p>
                  </a:txBody>
                  <a:tcPr/>
                </a:tc>
                <a:tc>
                  <a:txBody>
                    <a:bodyPr/>
                    <a:lstStyle/>
                    <a:p>
                      <a:r>
                        <a:rPr lang="en-US" dirty="0"/>
                        <a:t>8</a:t>
                      </a:r>
                    </a:p>
                  </a:txBody>
                  <a:tcPr/>
                </a:tc>
                <a:tc>
                  <a:txBody>
                    <a:bodyPr/>
                    <a:lstStyle/>
                    <a:p>
                      <a:r>
                        <a:rPr lang="en-US" dirty="0"/>
                        <a:t>6</a:t>
                      </a:r>
                    </a:p>
                  </a:txBody>
                  <a:tcPr/>
                </a:tc>
                <a:tc>
                  <a:txBody>
                    <a:bodyPr/>
                    <a:lstStyle/>
                    <a:p>
                      <a:r>
                        <a:rPr lang="en-US" dirty="0"/>
                        <a:t>4</a:t>
                      </a:r>
                    </a:p>
                  </a:txBody>
                  <a:tcPr/>
                </a:tc>
                <a:tc>
                  <a:txBody>
                    <a:bodyPr/>
                    <a:lstStyle/>
                    <a:p>
                      <a:r>
                        <a:rPr lang="en-US" dirty="0"/>
                        <a:t>5</a:t>
                      </a:r>
                    </a:p>
                  </a:txBody>
                  <a:tcPr/>
                </a:tc>
                <a:tc>
                  <a:txBody>
                    <a:bodyPr/>
                    <a:lstStyle/>
                    <a:p>
                      <a:endParaRPr lang="en-US" dirty="0"/>
                    </a:p>
                  </a:txBody>
                  <a:tcPr/>
                </a:tc>
                <a:tc>
                  <a:txBody>
                    <a:bodyPr/>
                    <a:lstStyle/>
                    <a:p>
                      <a:r>
                        <a:rPr lang="en-US" dirty="0"/>
                        <a:t>2</a:t>
                      </a:r>
                    </a:p>
                  </a:txBody>
                  <a:tcPr/>
                </a:tc>
                <a:tc>
                  <a:txBody>
                    <a:bodyPr/>
                    <a:lstStyle/>
                    <a:p>
                      <a:r>
                        <a:rPr lang="en-US" dirty="0"/>
                        <a:t>0</a:t>
                      </a:r>
                    </a:p>
                  </a:txBody>
                  <a:tcPr/>
                </a:tc>
                <a:tc>
                  <a:txBody>
                    <a:bodyPr/>
                    <a:lstStyle/>
                    <a:p>
                      <a:r>
                        <a:rPr lang="en-US" dirty="0"/>
                        <a:t>6</a:t>
                      </a:r>
                    </a:p>
                  </a:txBody>
                  <a:tcPr/>
                </a:tc>
                <a:tc>
                  <a:txBody>
                    <a:bodyPr/>
                    <a:lstStyle/>
                    <a:p>
                      <a:r>
                        <a:rPr lang="en-US" dirty="0"/>
                        <a:t>0</a:t>
                      </a:r>
                    </a:p>
                  </a:txBody>
                  <a:tcPr/>
                </a:tc>
                <a:tc>
                  <a:txBody>
                    <a:bodyPr/>
                    <a:lstStyle/>
                    <a:p>
                      <a:r>
                        <a:rPr lang="en-US" dirty="0"/>
                        <a:t>0</a:t>
                      </a:r>
                    </a:p>
                  </a:txBody>
                  <a:tcPr/>
                </a:tc>
                <a:tc>
                  <a:txBody>
                    <a:bodyPr/>
                    <a:lstStyle/>
                    <a:p>
                      <a:r>
                        <a:rPr lang="en-US" dirty="0"/>
                        <a:t>2</a:t>
                      </a:r>
                    </a:p>
                  </a:txBody>
                  <a:tcPr/>
                </a:tc>
                <a:tc>
                  <a:txBody>
                    <a:bodyPr/>
                    <a:lstStyle/>
                    <a:p>
                      <a:endParaRPr lang="en-US"/>
                    </a:p>
                  </a:txBody>
                  <a:tcPr/>
                </a:tc>
                <a:extLst>
                  <a:ext uri="{0D108BD9-81ED-4DB2-BD59-A6C34878D82A}">
                    <a16:rowId xmlns:a16="http://schemas.microsoft.com/office/drawing/2014/main" val="3576133896"/>
                  </a:ext>
                </a:extLst>
              </a:tr>
              <a:tr h="370840">
                <a:tc>
                  <a:txBody>
                    <a:bodyPr/>
                    <a:lstStyle/>
                    <a:p>
                      <a:r>
                        <a:rPr lang="en-US" dirty="0"/>
                        <a:t>4</a:t>
                      </a:r>
                    </a:p>
                  </a:txBody>
                  <a:tcPr/>
                </a:tc>
                <a:tc>
                  <a:txBody>
                    <a:bodyPr/>
                    <a:lstStyle/>
                    <a:p>
                      <a:r>
                        <a:rPr lang="en-US" dirty="0"/>
                        <a:t>7</a:t>
                      </a:r>
                    </a:p>
                  </a:txBody>
                  <a:tcPr/>
                </a:tc>
                <a:tc>
                  <a:txBody>
                    <a:bodyPr/>
                    <a:lstStyle/>
                    <a:p>
                      <a:r>
                        <a:rPr lang="en-US" dirty="0"/>
                        <a:t>5</a:t>
                      </a:r>
                    </a:p>
                  </a:txBody>
                  <a:tcPr/>
                </a:tc>
                <a:tc>
                  <a:txBody>
                    <a:bodyPr/>
                    <a:lstStyle/>
                    <a:p>
                      <a:r>
                        <a:rPr lang="en-US" dirty="0"/>
                        <a:t>8</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r>
                        <a:rPr lang="en-US" dirty="0"/>
                        <a:t>0</a:t>
                      </a:r>
                    </a:p>
                  </a:txBody>
                  <a:tcPr/>
                </a:tc>
                <a:tc>
                  <a:txBody>
                    <a:bodyPr/>
                    <a:lstStyle/>
                    <a:p>
                      <a:r>
                        <a:rPr lang="en-US" dirty="0"/>
                        <a:t>2</a:t>
                      </a:r>
                    </a:p>
                  </a:txBody>
                  <a:tcPr/>
                </a:tc>
                <a:tc>
                  <a:txBody>
                    <a:bodyPr/>
                    <a:lstStyle/>
                    <a:p>
                      <a:r>
                        <a:rPr lang="en-US" dirty="0"/>
                        <a:t>3</a:t>
                      </a:r>
                    </a:p>
                  </a:txBody>
                  <a:tcPr/>
                </a:tc>
                <a:tc>
                  <a:txBody>
                    <a:bodyPr/>
                    <a:lstStyle/>
                    <a:p>
                      <a:r>
                        <a:rPr lang="en-US" dirty="0"/>
                        <a:t>3</a:t>
                      </a:r>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888529111"/>
                  </a:ext>
                </a:extLst>
              </a:tr>
              <a:tr h="370840">
                <a:tc>
                  <a:txBody>
                    <a:bodyPr/>
                    <a:lstStyle/>
                    <a:p>
                      <a:r>
                        <a:rPr lang="en-US" dirty="0"/>
                        <a:t>5</a:t>
                      </a:r>
                    </a:p>
                  </a:txBody>
                  <a:tcPr/>
                </a:tc>
                <a:tc>
                  <a:txBody>
                    <a:bodyPr/>
                    <a:lstStyle/>
                    <a:p>
                      <a:r>
                        <a:rPr lang="en-US" dirty="0"/>
                        <a:t>4</a:t>
                      </a:r>
                    </a:p>
                  </a:txBody>
                  <a:tcPr/>
                </a:tc>
                <a:tc>
                  <a:txBody>
                    <a:bodyPr/>
                    <a:lstStyle/>
                    <a:p>
                      <a:r>
                        <a:rPr lang="en-US" dirty="0"/>
                        <a:t>7</a:t>
                      </a:r>
                    </a:p>
                  </a:txBody>
                  <a:tcPr/>
                </a:tc>
                <a:tc>
                  <a:txBody>
                    <a:bodyPr/>
                    <a:lstStyle/>
                    <a:p>
                      <a:r>
                        <a:rPr lang="en-US" dirty="0"/>
                        <a:t>8</a:t>
                      </a:r>
                    </a:p>
                  </a:txBody>
                  <a:tcPr/>
                </a:tc>
                <a:tc>
                  <a:txBody>
                    <a:bodyPr/>
                    <a:lstStyle/>
                    <a:p>
                      <a:r>
                        <a:rPr lang="en-US" dirty="0"/>
                        <a:t>1</a:t>
                      </a:r>
                    </a:p>
                  </a:txBody>
                  <a:tcPr/>
                </a:tc>
                <a:tc>
                  <a:txBody>
                    <a:bodyPr/>
                    <a:lstStyle/>
                    <a:p>
                      <a:endParaRPr lang="en-US" dirty="0"/>
                    </a:p>
                  </a:txBody>
                  <a:tcPr/>
                </a:tc>
                <a:tc>
                  <a:txBody>
                    <a:bodyPr/>
                    <a:lstStyle/>
                    <a:p>
                      <a:endParaRPr lang="en-US" dirty="0"/>
                    </a:p>
                  </a:txBody>
                  <a:tcPr/>
                </a:tc>
                <a:tc>
                  <a:txBody>
                    <a:bodyPr/>
                    <a:lstStyle/>
                    <a:p>
                      <a:r>
                        <a:rPr lang="en-US" dirty="0"/>
                        <a:t>2</a:t>
                      </a:r>
                    </a:p>
                  </a:txBody>
                  <a:tcPr/>
                </a:tc>
                <a:tc>
                  <a:txBody>
                    <a:bodyPr/>
                    <a:lstStyle/>
                    <a:p>
                      <a:r>
                        <a:rPr lang="en-US" dirty="0"/>
                        <a:t>5</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416980154"/>
                  </a:ext>
                </a:extLst>
              </a:tr>
              <a:tr h="370840">
                <a:tc>
                  <a:txBody>
                    <a:bodyPr/>
                    <a:lstStyle/>
                    <a:p>
                      <a:r>
                        <a:rPr lang="en-US" dirty="0"/>
                        <a:t>2</a:t>
                      </a:r>
                    </a:p>
                  </a:txBody>
                  <a:tcPr/>
                </a:tc>
                <a:tc>
                  <a:txBody>
                    <a:bodyPr/>
                    <a:lstStyle/>
                    <a:p>
                      <a:r>
                        <a:rPr lang="en-US" dirty="0"/>
                        <a:t>4</a:t>
                      </a:r>
                    </a:p>
                  </a:txBody>
                  <a:tcPr/>
                </a:tc>
                <a:tc>
                  <a:txBody>
                    <a:bodyPr/>
                    <a:lstStyle/>
                    <a:p>
                      <a:r>
                        <a:rPr lang="en-US" dirty="0"/>
                        <a:t>1</a:t>
                      </a:r>
                    </a:p>
                  </a:txBody>
                  <a:tcPr/>
                </a:tc>
                <a:tc>
                  <a:txBody>
                    <a:bodyPr/>
                    <a:lstStyle/>
                    <a:p>
                      <a:r>
                        <a:rPr lang="en-US" dirty="0"/>
                        <a:t>5</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r>
                        <a:rPr lang="en-US" dirty="0"/>
                        <a:t>0</a:t>
                      </a:r>
                    </a:p>
                  </a:txBody>
                  <a:tcPr/>
                </a:tc>
                <a:tc>
                  <a:txBody>
                    <a:bodyPr/>
                    <a:lstStyle/>
                    <a:p>
                      <a:r>
                        <a:rPr lang="en-US" dirty="0"/>
                        <a:t>2</a:t>
                      </a:r>
                    </a:p>
                  </a:txBody>
                  <a:tcPr/>
                </a:tc>
                <a:tc>
                  <a:txBody>
                    <a:bodyPr/>
                    <a:lstStyle/>
                    <a:p>
                      <a:r>
                        <a:rPr lang="en-US" dirty="0"/>
                        <a:t>2</a:t>
                      </a:r>
                    </a:p>
                  </a:txBody>
                  <a:tcPr/>
                </a:tc>
                <a:tc>
                  <a:txBody>
                    <a:bodyPr/>
                    <a:lstStyle/>
                    <a:p>
                      <a:r>
                        <a:rPr lang="en-US" dirty="0"/>
                        <a:t>0</a:t>
                      </a:r>
                    </a:p>
                  </a:txBody>
                  <a:tcPr/>
                </a:tc>
                <a:tc>
                  <a:txBody>
                    <a:bodyPr/>
                    <a:lstStyle/>
                    <a:p>
                      <a:endParaRPr lang="en-US" dirty="0"/>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2965595102"/>
                  </a:ext>
                </a:extLst>
              </a:tr>
            </a:tbl>
          </a:graphicData>
        </a:graphic>
      </p:graphicFrame>
      <p:pic>
        <p:nvPicPr>
          <p:cNvPr id="5" name="Grafik 4">
            <a:extLst>
              <a:ext uri="{FF2B5EF4-FFF2-40B4-BE49-F238E27FC236}">
                <a16:creationId xmlns:a16="http://schemas.microsoft.com/office/drawing/2014/main" id="{A8186DED-CA0C-48DA-9C44-48A07CE716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852487"/>
            <a:ext cx="1991642" cy="5146718"/>
          </a:xfrm>
          <a:prstGeom prst="rect">
            <a:avLst/>
          </a:prstGeom>
        </p:spPr>
      </p:pic>
    </p:spTree>
    <p:extLst>
      <p:ext uri="{BB962C8B-B14F-4D97-AF65-F5344CB8AC3E}">
        <p14:creationId xmlns:p14="http://schemas.microsoft.com/office/powerpoint/2010/main" val="2731932887"/>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err="1"/>
              <a:t>CorrectDistance</a:t>
            </a:r>
            <a:r>
              <a:rPr lang="en-US" dirty="0"/>
              <a:t>()</a:t>
            </a:r>
          </a:p>
        </p:txBody>
      </p:sp>
      <p:grpSp>
        <p:nvGrpSpPr>
          <p:cNvPr id="25" name="Gruppieren 24">
            <a:extLst>
              <a:ext uri="{FF2B5EF4-FFF2-40B4-BE49-F238E27FC236}">
                <a16:creationId xmlns:a16="http://schemas.microsoft.com/office/drawing/2014/main" id="{23D8D7A0-9609-421F-9DE7-72C7DDF997B5}"/>
              </a:ext>
            </a:extLst>
          </p:cNvPr>
          <p:cNvGrpSpPr/>
          <p:nvPr/>
        </p:nvGrpSpPr>
        <p:grpSpPr>
          <a:xfrm>
            <a:off x="1438741" y="1805575"/>
            <a:ext cx="864000" cy="432000"/>
            <a:chOff x="550312" y="836792"/>
            <a:chExt cx="1152000" cy="576000"/>
          </a:xfrm>
        </p:grpSpPr>
        <p:sp>
          <p:nvSpPr>
            <p:cNvPr id="20" name="Rechteck 19">
              <a:extLst>
                <a:ext uri="{FF2B5EF4-FFF2-40B4-BE49-F238E27FC236}">
                  <a16:creationId xmlns:a16="http://schemas.microsoft.com/office/drawing/2014/main" id="{BAF1E368-A73C-45C2-8E51-B1B0DC13745A}"/>
                </a:ext>
              </a:extLst>
            </p:cNvPr>
            <p:cNvSpPr/>
            <p:nvPr/>
          </p:nvSpPr>
          <p:spPr>
            <a:xfrm>
              <a:off x="550312" y="836792"/>
              <a:ext cx="576000" cy="576000"/>
            </a:xfrm>
            <a:prstGeom prst="rect">
              <a:avLst/>
            </a:prstGeom>
            <a:ln w="19050" cap="sq"/>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cxnSp>
          <p:nvCxnSpPr>
            <p:cNvPr id="22" name="Gerader Verbinder 21">
              <a:extLst>
                <a:ext uri="{FF2B5EF4-FFF2-40B4-BE49-F238E27FC236}">
                  <a16:creationId xmlns:a16="http://schemas.microsoft.com/office/drawing/2014/main" id="{D301108E-C86B-423B-A8C1-7B58AFAF4136}"/>
                </a:ext>
              </a:extLst>
            </p:cNvPr>
            <p:cNvCxnSpPr/>
            <p:nvPr/>
          </p:nvCxnSpPr>
          <p:spPr>
            <a:xfrm>
              <a:off x="1126312" y="1412792"/>
              <a:ext cx="576000" cy="0"/>
            </a:xfrm>
            <a:prstGeom prst="line">
              <a:avLst/>
            </a:prstGeom>
            <a:ln w="19050">
              <a:solidFill>
                <a:schemeClr val="tx1"/>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cxnSp>
          <p:nvCxnSpPr>
            <p:cNvPr id="23" name="Gerader Verbinder 22">
              <a:extLst>
                <a:ext uri="{FF2B5EF4-FFF2-40B4-BE49-F238E27FC236}">
                  <a16:creationId xmlns:a16="http://schemas.microsoft.com/office/drawing/2014/main" id="{9FA1F75D-C3D4-44F8-9C6D-C76A0835FA04}"/>
                </a:ext>
              </a:extLst>
            </p:cNvPr>
            <p:cNvCxnSpPr/>
            <p:nvPr/>
          </p:nvCxnSpPr>
          <p:spPr>
            <a:xfrm>
              <a:off x="553951" y="1412792"/>
              <a:ext cx="576000" cy="0"/>
            </a:xfrm>
            <a:prstGeom prst="line">
              <a:avLst/>
            </a:prstGeom>
            <a:ln w="19050">
              <a:solidFill>
                <a:schemeClr val="tx1"/>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cxnSp>
          <p:nvCxnSpPr>
            <p:cNvPr id="24" name="Gerader Verbinder 23">
              <a:extLst>
                <a:ext uri="{FF2B5EF4-FFF2-40B4-BE49-F238E27FC236}">
                  <a16:creationId xmlns:a16="http://schemas.microsoft.com/office/drawing/2014/main" id="{7E22E630-C6EB-426C-A161-469839B0C835}"/>
                </a:ext>
              </a:extLst>
            </p:cNvPr>
            <p:cNvCxnSpPr/>
            <p:nvPr/>
          </p:nvCxnSpPr>
          <p:spPr>
            <a:xfrm>
              <a:off x="550312" y="836792"/>
              <a:ext cx="576000" cy="0"/>
            </a:xfrm>
            <a:prstGeom prst="line">
              <a:avLst/>
            </a:prstGeom>
            <a:ln w="19050">
              <a:solidFill>
                <a:schemeClr val="tx1"/>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grpSp>
      <p:grpSp>
        <p:nvGrpSpPr>
          <p:cNvPr id="34" name="Gruppieren 33">
            <a:extLst>
              <a:ext uri="{FF2B5EF4-FFF2-40B4-BE49-F238E27FC236}">
                <a16:creationId xmlns:a16="http://schemas.microsoft.com/office/drawing/2014/main" id="{7DB253A9-A5EB-4EF5-AB86-96F99F86A1DE}"/>
              </a:ext>
            </a:extLst>
          </p:cNvPr>
          <p:cNvGrpSpPr/>
          <p:nvPr/>
        </p:nvGrpSpPr>
        <p:grpSpPr>
          <a:xfrm>
            <a:off x="6647746" y="979991"/>
            <a:ext cx="864000" cy="432000"/>
            <a:chOff x="6228184" y="870643"/>
            <a:chExt cx="1152000" cy="576000"/>
          </a:xfrm>
        </p:grpSpPr>
        <p:grpSp>
          <p:nvGrpSpPr>
            <p:cNvPr id="32" name="Gruppieren 31">
              <a:extLst>
                <a:ext uri="{FF2B5EF4-FFF2-40B4-BE49-F238E27FC236}">
                  <a16:creationId xmlns:a16="http://schemas.microsoft.com/office/drawing/2014/main" id="{AE858C1E-2E68-4891-B012-EBE36526FF32}"/>
                </a:ext>
              </a:extLst>
            </p:cNvPr>
            <p:cNvGrpSpPr/>
            <p:nvPr/>
          </p:nvGrpSpPr>
          <p:grpSpPr>
            <a:xfrm>
              <a:off x="6228184" y="870643"/>
              <a:ext cx="1152000" cy="576000"/>
              <a:chOff x="6228184" y="870643"/>
              <a:chExt cx="1152000" cy="576000"/>
            </a:xfrm>
          </p:grpSpPr>
          <p:grpSp>
            <p:nvGrpSpPr>
              <p:cNvPr id="26" name="Gruppieren 25">
                <a:extLst>
                  <a:ext uri="{FF2B5EF4-FFF2-40B4-BE49-F238E27FC236}">
                    <a16:creationId xmlns:a16="http://schemas.microsoft.com/office/drawing/2014/main" id="{39B21932-9759-461B-9B91-E670515CDDAE}"/>
                  </a:ext>
                </a:extLst>
              </p:cNvPr>
              <p:cNvGrpSpPr/>
              <p:nvPr/>
            </p:nvGrpSpPr>
            <p:grpSpPr>
              <a:xfrm>
                <a:off x="6228184" y="870643"/>
                <a:ext cx="1152000" cy="576000"/>
                <a:chOff x="550312" y="836792"/>
                <a:chExt cx="1152000" cy="576000"/>
              </a:xfrm>
            </p:grpSpPr>
            <p:sp>
              <p:nvSpPr>
                <p:cNvPr id="27" name="Rechteck 26">
                  <a:extLst>
                    <a:ext uri="{FF2B5EF4-FFF2-40B4-BE49-F238E27FC236}">
                      <a16:creationId xmlns:a16="http://schemas.microsoft.com/office/drawing/2014/main" id="{FF8187EA-C3BF-4482-A49A-09E7C4F3D53A}"/>
                    </a:ext>
                  </a:extLst>
                </p:cNvPr>
                <p:cNvSpPr/>
                <p:nvPr/>
              </p:nvSpPr>
              <p:spPr>
                <a:xfrm>
                  <a:off x="550312" y="836792"/>
                  <a:ext cx="576000" cy="576000"/>
                </a:xfrm>
                <a:prstGeom prst="rect">
                  <a:avLst/>
                </a:prstGeom>
                <a:ln w="19050" cap="sq"/>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cxnSp>
              <p:nvCxnSpPr>
                <p:cNvPr id="28" name="Gerader Verbinder 27">
                  <a:extLst>
                    <a:ext uri="{FF2B5EF4-FFF2-40B4-BE49-F238E27FC236}">
                      <a16:creationId xmlns:a16="http://schemas.microsoft.com/office/drawing/2014/main" id="{75E3E287-3708-4F9F-9A7A-888D56726C62}"/>
                    </a:ext>
                  </a:extLst>
                </p:cNvPr>
                <p:cNvCxnSpPr/>
                <p:nvPr/>
              </p:nvCxnSpPr>
              <p:spPr>
                <a:xfrm>
                  <a:off x="1126312" y="1412792"/>
                  <a:ext cx="576000" cy="0"/>
                </a:xfrm>
                <a:prstGeom prst="line">
                  <a:avLst/>
                </a:prstGeom>
                <a:ln w="19050">
                  <a:solidFill>
                    <a:schemeClr val="tx1"/>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cxnSp>
              <p:nvCxnSpPr>
                <p:cNvPr id="29" name="Gerader Verbinder 28">
                  <a:extLst>
                    <a:ext uri="{FF2B5EF4-FFF2-40B4-BE49-F238E27FC236}">
                      <a16:creationId xmlns:a16="http://schemas.microsoft.com/office/drawing/2014/main" id="{B5DA8FD8-14A6-4D6C-A933-FE3B106EAD04}"/>
                    </a:ext>
                  </a:extLst>
                </p:cNvPr>
                <p:cNvCxnSpPr/>
                <p:nvPr/>
              </p:nvCxnSpPr>
              <p:spPr>
                <a:xfrm>
                  <a:off x="553951" y="1412792"/>
                  <a:ext cx="576000" cy="0"/>
                </a:xfrm>
                <a:prstGeom prst="line">
                  <a:avLst/>
                </a:prstGeom>
                <a:ln w="19050">
                  <a:solidFill>
                    <a:schemeClr val="tx1"/>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cxnSp>
              <p:nvCxnSpPr>
                <p:cNvPr id="30" name="Gerader Verbinder 29">
                  <a:extLst>
                    <a:ext uri="{FF2B5EF4-FFF2-40B4-BE49-F238E27FC236}">
                      <a16:creationId xmlns:a16="http://schemas.microsoft.com/office/drawing/2014/main" id="{1FBF0401-2B62-4247-B849-4F0A7528D772}"/>
                    </a:ext>
                  </a:extLst>
                </p:cNvPr>
                <p:cNvCxnSpPr/>
                <p:nvPr/>
              </p:nvCxnSpPr>
              <p:spPr>
                <a:xfrm>
                  <a:off x="550312" y="836792"/>
                  <a:ext cx="576000" cy="0"/>
                </a:xfrm>
                <a:prstGeom prst="line">
                  <a:avLst/>
                </a:prstGeom>
                <a:ln w="19050">
                  <a:solidFill>
                    <a:schemeClr val="tx1"/>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grpSp>
          <p:cxnSp>
            <p:nvCxnSpPr>
              <p:cNvPr id="31" name="Gerader Verbinder 30">
                <a:extLst>
                  <a:ext uri="{FF2B5EF4-FFF2-40B4-BE49-F238E27FC236}">
                    <a16:creationId xmlns:a16="http://schemas.microsoft.com/office/drawing/2014/main" id="{C20A07B9-CB8A-4533-A250-5BBC55284B60}"/>
                  </a:ext>
                </a:extLst>
              </p:cNvPr>
              <p:cNvCxnSpPr/>
              <p:nvPr/>
            </p:nvCxnSpPr>
            <p:spPr>
              <a:xfrm>
                <a:off x="6804184" y="870643"/>
                <a:ext cx="576000" cy="0"/>
              </a:xfrm>
              <a:prstGeom prst="line">
                <a:avLst/>
              </a:prstGeom>
              <a:ln w="19050">
                <a:solidFill>
                  <a:schemeClr val="tx1"/>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grpSp>
        <p:sp>
          <p:nvSpPr>
            <p:cNvPr id="33" name="Rechteck 32">
              <a:extLst>
                <a:ext uri="{FF2B5EF4-FFF2-40B4-BE49-F238E27FC236}">
                  <a16:creationId xmlns:a16="http://schemas.microsoft.com/office/drawing/2014/main" id="{056DA00A-9DC0-41CF-8E08-614195E90EF8}"/>
                </a:ext>
              </a:extLst>
            </p:cNvPr>
            <p:cNvSpPr/>
            <p:nvPr/>
          </p:nvSpPr>
          <p:spPr>
            <a:xfrm>
              <a:off x="6804184" y="870643"/>
              <a:ext cx="576000" cy="576000"/>
            </a:xfrm>
            <a:prstGeom prst="rect">
              <a:avLst/>
            </a:prstGeom>
            <a:noFill/>
            <a:ln w="19050" cap="sq"/>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grpSp>
      <p:grpSp>
        <p:nvGrpSpPr>
          <p:cNvPr id="43" name="Gruppieren 42">
            <a:extLst>
              <a:ext uri="{FF2B5EF4-FFF2-40B4-BE49-F238E27FC236}">
                <a16:creationId xmlns:a16="http://schemas.microsoft.com/office/drawing/2014/main" id="{CD434068-42A0-4F23-AE41-C609CD25E38A}"/>
              </a:ext>
            </a:extLst>
          </p:cNvPr>
          <p:cNvGrpSpPr/>
          <p:nvPr/>
        </p:nvGrpSpPr>
        <p:grpSpPr>
          <a:xfrm>
            <a:off x="7884464" y="896475"/>
            <a:ext cx="864000" cy="864000"/>
            <a:chOff x="7480825" y="952849"/>
            <a:chExt cx="1152000" cy="1152000"/>
          </a:xfrm>
        </p:grpSpPr>
        <p:grpSp>
          <p:nvGrpSpPr>
            <p:cNvPr id="35" name="Gruppieren 34">
              <a:extLst>
                <a:ext uri="{FF2B5EF4-FFF2-40B4-BE49-F238E27FC236}">
                  <a16:creationId xmlns:a16="http://schemas.microsoft.com/office/drawing/2014/main" id="{BE9C9F72-CB62-46E6-910F-5A5BD591C976}"/>
                </a:ext>
              </a:extLst>
            </p:cNvPr>
            <p:cNvGrpSpPr/>
            <p:nvPr/>
          </p:nvGrpSpPr>
          <p:grpSpPr>
            <a:xfrm>
              <a:off x="7480825" y="952849"/>
              <a:ext cx="1152000" cy="576000"/>
              <a:chOff x="550312" y="836792"/>
              <a:chExt cx="1152000" cy="576000"/>
            </a:xfrm>
          </p:grpSpPr>
          <p:sp>
            <p:nvSpPr>
              <p:cNvPr id="36" name="Rechteck 35">
                <a:extLst>
                  <a:ext uri="{FF2B5EF4-FFF2-40B4-BE49-F238E27FC236}">
                    <a16:creationId xmlns:a16="http://schemas.microsoft.com/office/drawing/2014/main" id="{CDC52532-7986-4ACC-B4F9-C283D55DFFC0}"/>
                  </a:ext>
                </a:extLst>
              </p:cNvPr>
              <p:cNvSpPr/>
              <p:nvPr/>
            </p:nvSpPr>
            <p:spPr>
              <a:xfrm>
                <a:off x="550312" y="836792"/>
                <a:ext cx="576000" cy="576000"/>
              </a:xfrm>
              <a:prstGeom prst="rect">
                <a:avLst/>
              </a:prstGeom>
              <a:ln w="19050" cap="sq"/>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cxnSp>
            <p:nvCxnSpPr>
              <p:cNvPr id="37" name="Gerader Verbinder 36">
                <a:extLst>
                  <a:ext uri="{FF2B5EF4-FFF2-40B4-BE49-F238E27FC236}">
                    <a16:creationId xmlns:a16="http://schemas.microsoft.com/office/drawing/2014/main" id="{E60EE537-8D32-42A0-A58D-AB46EA3C3512}"/>
                  </a:ext>
                </a:extLst>
              </p:cNvPr>
              <p:cNvCxnSpPr/>
              <p:nvPr/>
            </p:nvCxnSpPr>
            <p:spPr>
              <a:xfrm>
                <a:off x="1126312" y="1412792"/>
                <a:ext cx="576000" cy="0"/>
              </a:xfrm>
              <a:prstGeom prst="line">
                <a:avLst/>
              </a:prstGeom>
              <a:ln w="19050">
                <a:solidFill>
                  <a:schemeClr val="tx1"/>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cxnSp>
            <p:nvCxnSpPr>
              <p:cNvPr id="38" name="Gerader Verbinder 37">
                <a:extLst>
                  <a:ext uri="{FF2B5EF4-FFF2-40B4-BE49-F238E27FC236}">
                    <a16:creationId xmlns:a16="http://schemas.microsoft.com/office/drawing/2014/main" id="{C3E13B54-F30E-42C0-8054-3713D2BAC470}"/>
                  </a:ext>
                </a:extLst>
              </p:cNvPr>
              <p:cNvCxnSpPr/>
              <p:nvPr/>
            </p:nvCxnSpPr>
            <p:spPr>
              <a:xfrm>
                <a:off x="553951" y="1412792"/>
                <a:ext cx="576000" cy="0"/>
              </a:xfrm>
              <a:prstGeom prst="line">
                <a:avLst/>
              </a:prstGeom>
              <a:ln w="19050">
                <a:solidFill>
                  <a:schemeClr val="tx1"/>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cxnSp>
            <p:nvCxnSpPr>
              <p:cNvPr id="39" name="Gerader Verbinder 38">
                <a:extLst>
                  <a:ext uri="{FF2B5EF4-FFF2-40B4-BE49-F238E27FC236}">
                    <a16:creationId xmlns:a16="http://schemas.microsoft.com/office/drawing/2014/main" id="{DB42C1DF-6FE6-4F22-BA75-0CC8B24F83F2}"/>
                  </a:ext>
                </a:extLst>
              </p:cNvPr>
              <p:cNvCxnSpPr/>
              <p:nvPr/>
            </p:nvCxnSpPr>
            <p:spPr>
              <a:xfrm>
                <a:off x="550312" y="836792"/>
                <a:ext cx="576000" cy="0"/>
              </a:xfrm>
              <a:prstGeom prst="line">
                <a:avLst/>
              </a:prstGeom>
              <a:ln w="19050">
                <a:solidFill>
                  <a:schemeClr val="tx1"/>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grpSp>
        <p:cxnSp>
          <p:nvCxnSpPr>
            <p:cNvPr id="40" name="Gerader Verbinder 39">
              <a:extLst>
                <a:ext uri="{FF2B5EF4-FFF2-40B4-BE49-F238E27FC236}">
                  <a16:creationId xmlns:a16="http://schemas.microsoft.com/office/drawing/2014/main" id="{6E481045-4CD0-4762-8CB2-D1F377F5A733}"/>
                </a:ext>
              </a:extLst>
            </p:cNvPr>
            <p:cNvCxnSpPr>
              <a:cxnSpLocks/>
            </p:cNvCxnSpPr>
            <p:nvPr/>
          </p:nvCxnSpPr>
          <p:spPr>
            <a:xfrm>
              <a:off x="8056825" y="1528849"/>
              <a:ext cx="0" cy="576000"/>
            </a:xfrm>
            <a:prstGeom prst="line">
              <a:avLst/>
            </a:prstGeom>
            <a:ln w="19050">
              <a:solidFill>
                <a:schemeClr val="tx1"/>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grpSp>
      <p:cxnSp>
        <p:nvCxnSpPr>
          <p:cNvPr id="45" name="Gerade Verbindung mit Pfeil 44">
            <a:extLst>
              <a:ext uri="{FF2B5EF4-FFF2-40B4-BE49-F238E27FC236}">
                <a16:creationId xmlns:a16="http://schemas.microsoft.com/office/drawing/2014/main" id="{F11800AB-CC5A-449C-9474-350B6D021617}"/>
              </a:ext>
            </a:extLst>
          </p:cNvPr>
          <p:cNvCxnSpPr>
            <a:cxnSpLocks/>
          </p:cNvCxnSpPr>
          <p:nvPr/>
        </p:nvCxnSpPr>
        <p:spPr>
          <a:xfrm>
            <a:off x="1953655" y="2356450"/>
            <a:ext cx="1389369" cy="97585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8" name="Gerade Verbindung mit Pfeil 47">
            <a:extLst>
              <a:ext uri="{FF2B5EF4-FFF2-40B4-BE49-F238E27FC236}">
                <a16:creationId xmlns:a16="http://schemas.microsoft.com/office/drawing/2014/main" id="{97618985-9614-4B10-BEBD-7BF5DFA3F438}"/>
              </a:ext>
            </a:extLst>
          </p:cNvPr>
          <p:cNvCxnSpPr>
            <a:cxnSpLocks/>
          </p:cNvCxnSpPr>
          <p:nvPr/>
        </p:nvCxnSpPr>
        <p:spPr>
          <a:xfrm flipH="1">
            <a:off x="5925940" y="1536737"/>
            <a:ext cx="1016956" cy="163942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50" name="Gerade Verbindung mit Pfeil 49">
            <a:extLst>
              <a:ext uri="{FF2B5EF4-FFF2-40B4-BE49-F238E27FC236}">
                <a16:creationId xmlns:a16="http://schemas.microsoft.com/office/drawing/2014/main" id="{9514A52B-2121-4400-9463-ACB4F2D032E6}"/>
              </a:ext>
            </a:extLst>
          </p:cNvPr>
          <p:cNvCxnSpPr>
            <a:cxnSpLocks/>
          </p:cNvCxnSpPr>
          <p:nvPr/>
        </p:nvCxnSpPr>
        <p:spPr>
          <a:xfrm flipH="1">
            <a:off x="5969033" y="1424283"/>
            <a:ext cx="2131431" cy="187205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41" name="Ellipse 40">
            <a:extLst>
              <a:ext uri="{FF2B5EF4-FFF2-40B4-BE49-F238E27FC236}">
                <a16:creationId xmlns:a16="http://schemas.microsoft.com/office/drawing/2014/main" id="{D205C5D4-56C8-4DDD-9B9B-FDDC7F11EEC1}"/>
              </a:ext>
            </a:extLst>
          </p:cNvPr>
          <p:cNvSpPr/>
          <p:nvPr/>
        </p:nvSpPr>
        <p:spPr>
          <a:xfrm>
            <a:off x="1756051" y="2122732"/>
            <a:ext cx="235421" cy="233717"/>
          </a:xfrm>
          <a:prstGeom prst="ellipse">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2" name="Ellipse 41">
            <a:extLst>
              <a:ext uri="{FF2B5EF4-FFF2-40B4-BE49-F238E27FC236}">
                <a16:creationId xmlns:a16="http://schemas.microsoft.com/office/drawing/2014/main" id="{10A4EE50-EB5F-4DCA-899D-1C7D6292F836}"/>
              </a:ext>
            </a:extLst>
          </p:cNvPr>
          <p:cNvSpPr/>
          <p:nvPr/>
        </p:nvSpPr>
        <p:spPr>
          <a:xfrm>
            <a:off x="8190133" y="1216319"/>
            <a:ext cx="235421" cy="233717"/>
          </a:xfrm>
          <a:prstGeom prst="ellipse">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10" name="Gruppieren 9">
            <a:extLst>
              <a:ext uri="{FF2B5EF4-FFF2-40B4-BE49-F238E27FC236}">
                <a16:creationId xmlns:a16="http://schemas.microsoft.com/office/drawing/2014/main" id="{F9B66F5A-783D-400E-B009-75A31C22B25C}"/>
              </a:ext>
            </a:extLst>
          </p:cNvPr>
          <p:cNvGrpSpPr/>
          <p:nvPr/>
        </p:nvGrpSpPr>
        <p:grpSpPr>
          <a:xfrm rot="5400000">
            <a:off x="7799107" y="2900301"/>
            <a:ext cx="864000" cy="864001"/>
            <a:chOff x="7936752" y="2060847"/>
            <a:chExt cx="864000" cy="864001"/>
          </a:xfrm>
        </p:grpSpPr>
        <p:grpSp>
          <p:nvGrpSpPr>
            <p:cNvPr id="44" name="Gruppieren 43">
              <a:extLst>
                <a:ext uri="{FF2B5EF4-FFF2-40B4-BE49-F238E27FC236}">
                  <a16:creationId xmlns:a16="http://schemas.microsoft.com/office/drawing/2014/main" id="{E0B6543D-6355-41F6-8B31-D1E6D5ADAA16}"/>
                </a:ext>
              </a:extLst>
            </p:cNvPr>
            <p:cNvGrpSpPr/>
            <p:nvPr/>
          </p:nvGrpSpPr>
          <p:grpSpPr>
            <a:xfrm>
              <a:off x="7936752" y="2060848"/>
              <a:ext cx="864000" cy="864000"/>
              <a:chOff x="7480825" y="952849"/>
              <a:chExt cx="1152000" cy="1152000"/>
            </a:xfrm>
          </p:grpSpPr>
          <p:grpSp>
            <p:nvGrpSpPr>
              <p:cNvPr id="46" name="Gruppieren 45">
                <a:extLst>
                  <a:ext uri="{FF2B5EF4-FFF2-40B4-BE49-F238E27FC236}">
                    <a16:creationId xmlns:a16="http://schemas.microsoft.com/office/drawing/2014/main" id="{3BCA7876-44D4-4766-AF90-12E13D4AC14B}"/>
                  </a:ext>
                </a:extLst>
              </p:cNvPr>
              <p:cNvGrpSpPr/>
              <p:nvPr/>
            </p:nvGrpSpPr>
            <p:grpSpPr>
              <a:xfrm>
                <a:off x="7480825" y="952849"/>
                <a:ext cx="1152000" cy="576000"/>
                <a:chOff x="550312" y="836792"/>
                <a:chExt cx="1152000" cy="576000"/>
              </a:xfrm>
            </p:grpSpPr>
            <p:sp>
              <p:nvSpPr>
                <p:cNvPr id="49" name="Rechteck 48">
                  <a:extLst>
                    <a:ext uri="{FF2B5EF4-FFF2-40B4-BE49-F238E27FC236}">
                      <a16:creationId xmlns:a16="http://schemas.microsoft.com/office/drawing/2014/main" id="{241C9FB1-B20B-4D66-967F-83C8F1CCFBBE}"/>
                    </a:ext>
                  </a:extLst>
                </p:cNvPr>
                <p:cNvSpPr/>
                <p:nvPr/>
              </p:nvSpPr>
              <p:spPr>
                <a:xfrm>
                  <a:off x="550312" y="836792"/>
                  <a:ext cx="576000" cy="576000"/>
                </a:xfrm>
                <a:prstGeom prst="rect">
                  <a:avLst/>
                </a:prstGeom>
                <a:ln w="19050" cap="sq"/>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cxnSp>
              <p:nvCxnSpPr>
                <p:cNvPr id="51" name="Gerader Verbinder 50">
                  <a:extLst>
                    <a:ext uri="{FF2B5EF4-FFF2-40B4-BE49-F238E27FC236}">
                      <a16:creationId xmlns:a16="http://schemas.microsoft.com/office/drawing/2014/main" id="{BE8862AD-FF99-4580-BFE5-472BDB958579}"/>
                    </a:ext>
                  </a:extLst>
                </p:cNvPr>
                <p:cNvCxnSpPr/>
                <p:nvPr/>
              </p:nvCxnSpPr>
              <p:spPr>
                <a:xfrm>
                  <a:off x="1126312" y="1412792"/>
                  <a:ext cx="576000" cy="0"/>
                </a:xfrm>
                <a:prstGeom prst="line">
                  <a:avLst/>
                </a:prstGeom>
                <a:ln w="19050">
                  <a:solidFill>
                    <a:schemeClr val="tx1"/>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cxnSp>
              <p:nvCxnSpPr>
                <p:cNvPr id="52" name="Gerader Verbinder 51">
                  <a:extLst>
                    <a:ext uri="{FF2B5EF4-FFF2-40B4-BE49-F238E27FC236}">
                      <a16:creationId xmlns:a16="http://schemas.microsoft.com/office/drawing/2014/main" id="{C4B8DA1E-E624-4801-9461-BA7780BAD6A3}"/>
                    </a:ext>
                  </a:extLst>
                </p:cNvPr>
                <p:cNvCxnSpPr/>
                <p:nvPr/>
              </p:nvCxnSpPr>
              <p:spPr>
                <a:xfrm>
                  <a:off x="553951" y="1412792"/>
                  <a:ext cx="576000" cy="0"/>
                </a:xfrm>
                <a:prstGeom prst="line">
                  <a:avLst/>
                </a:prstGeom>
                <a:ln w="19050">
                  <a:solidFill>
                    <a:schemeClr val="tx1"/>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cxnSp>
              <p:nvCxnSpPr>
                <p:cNvPr id="53" name="Gerader Verbinder 52">
                  <a:extLst>
                    <a:ext uri="{FF2B5EF4-FFF2-40B4-BE49-F238E27FC236}">
                      <a16:creationId xmlns:a16="http://schemas.microsoft.com/office/drawing/2014/main" id="{72FD0518-8CDF-40AB-86D9-62B0F9310193}"/>
                    </a:ext>
                  </a:extLst>
                </p:cNvPr>
                <p:cNvCxnSpPr/>
                <p:nvPr/>
              </p:nvCxnSpPr>
              <p:spPr>
                <a:xfrm>
                  <a:off x="550312" y="836792"/>
                  <a:ext cx="576000" cy="0"/>
                </a:xfrm>
                <a:prstGeom prst="line">
                  <a:avLst/>
                </a:prstGeom>
                <a:ln w="19050">
                  <a:solidFill>
                    <a:schemeClr val="tx1"/>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grpSp>
          <p:cxnSp>
            <p:nvCxnSpPr>
              <p:cNvPr id="47" name="Gerader Verbinder 46">
                <a:extLst>
                  <a:ext uri="{FF2B5EF4-FFF2-40B4-BE49-F238E27FC236}">
                    <a16:creationId xmlns:a16="http://schemas.microsoft.com/office/drawing/2014/main" id="{0CB492AB-92D3-448E-AD65-3DC42E3FEA92}"/>
                  </a:ext>
                </a:extLst>
              </p:cNvPr>
              <p:cNvCxnSpPr>
                <a:cxnSpLocks/>
              </p:cNvCxnSpPr>
              <p:nvPr/>
            </p:nvCxnSpPr>
            <p:spPr>
              <a:xfrm>
                <a:off x="8056825" y="1528849"/>
                <a:ext cx="0" cy="576000"/>
              </a:xfrm>
              <a:prstGeom prst="line">
                <a:avLst/>
              </a:prstGeom>
              <a:ln w="19050">
                <a:solidFill>
                  <a:schemeClr val="tx1"/>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grpSp>
        <p:sp>
          <p:nvSpPr>
            <p:cNvPr id="55" name="Rechteck 54">
              <a:extLst>
                <a:ext uri="{FF2B5EF4-FFF2-40B4-BE49-F238E27FC236}">
                  <a16:creationId xmlns:a16="http://schemas.microsoft.com/office/drawing/2014/main" id="{2101449A-0473-4E01-BE90-9181CD38F0A7}"/>
                </a:ext>
              </a:extLst>
            </p:cNvPr>
            <p:cNvSpPr/>
            <p:nvPr/>
          </p:nvSpPr>
          <p:spPr>
            <a:xfrm>
              <a:off x="8367231" y="2060847"/>
              <a:ext cx="432000" cy="432000"/>
            </a:xfrm>
            <a:prstGeom prst="rect">
              <a:avLst/>
            </a:prstGeom>
            <a:noFill/>
            <a:ln w="19050" cap="sq"/>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cxnSp>
          <p:nvCxnSpPr>
            <p:cNvPr id="54" name="Gerader Verbinder 53">
              <a:extLst>
                <a:ext uri="{FF2B5EF4-FFF2-40B4-BE49-F238E27FC236}">
                  <a16:creationId xmlns:a16="http://schemas.microsoft.com/office/drawing/2014/main" id="{0C797741-07AA-4B64-B2B9-66818325A350}"/>
                </a:ext>
              </a:extLst>
            </p:cNvPr>
            <p:cNvCxnSpPr>
              <a:cxnSpLocks/>
            </p:cNvCxnSpPr>
            <p:nvPr/>
          </p:nvCxnSpPr>
          <p:spPr>
            <a:xfrm>
              <a:off x="8800752" y="2060848"/>
              <a:ext cx="0" cy="432000"/>
            </a:xfrm>
            <a:prstGeom prst="line">
              <a:avLst/>
            </a:prstGeom>
            <a:ln w="19050">
              <a:solidFill>
                <a:schemeClr val="tx1"/>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grpSp>
      <p:sp>
        <p:nvSpPr>
          <p:cNvPr id="56" name="Ellipse 55">
            <a:extLst>
              <a:ext uri="{FF2B5EF4-FFF2-40B4-BE49-F238E27FC236}">
                <a16:creationId xmlns:a16="http://schemas.microsoft.com/office/drawing/2014/main" id="{C2EF337D-109B-4E0C-BDC0-2F4D2B702D23}"/>
              </a:ext>
            </a:extLst>
          </p:cNvPr>
          <p:cNvSpPr/>
          <p:nvPr/>
        </p:nvSpPr>
        <p:spPr>
          <a:xfrm>
            <a:off x="8126329" y="3221495"/>
            <a:ext cx="235421" cy="233717"/>
          </a:xfrm>
          <a:prstGeom prst="ellipse">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57" name="Gerade Verbindung mit Pfeil 56">
            <a:extLst>
              <a:ext uri="{FF2B5EF4-FFF2-40B4-BE49-F238E27FC236}">
                <a16:creationId xmlns:a16="http://schemas.microsoft.com/office/drawing/2014/main" id="{08EE2A3A-7779-4651-A4AB-CDD9663CB7B2}"/>
              </a:ext>
            </a:extLst>
          </p:cNvPr>
          <p:cNvCxnSpPr>
            <a:cxnSpLocks/>
          </p:cNvCxnSpPr>
          <p:nvPr/>
        </p:nvCxnSpPr>
        <p:spPr>
          <a:xfrm flipH="1">
            <a:off x="6066920" y="3257108"/>
            <a:ext cx="1571811" cy="13503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pic>
        <p:nvPicPr>
          <p:cNvPr id="6" name="Grafik 5">
            <a:extLst>
              <a:ext uri="{FF2B5EF4-FFF2-40B4-BE49-F238E27FC236}">
                <a16:creationId xmlns:a16="http://schemas.microsoft.com/office/drawing/2014/main" id="{E14B91B1-C2B2-4940-AAC2-C67B40A0F9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60309" y="1328475"/>
            <a:ext cx="2304107" cy="3444754"/>
          </a:xfrm>
          <a:prstGeom prst="rect">
            <a:avLst/>
          </a:prstGeom>
        </p:spPr>
      </p:pic>
      <p:graphicFrame>
        <p:nvGraphicFramePr>
          <p:cNvPr id="58" name="Tabelle 57">
            <a:extLst>
              <a:ext uri="{FF2B5EF4-FFF2-40B4-BE49-F238E27FC236}">
                <a16:creationId xmlns:a16="http://schemas.microsoft.com/office/drawing/2014/main" id="{6EBDAD21-C5D2-4DD1-9E2E-680BC2406395}"/>
              </a:ext>
            </a:extLst>
          </p:cNvPr>
          <p:cNvGraphicFramePr>
            <a:graphicFrameLocks noGrp="1"/>
          </p:cNvGraphicFramePr>
          <p:nvPr>
            <p:extLst/>
          </p:nvPr>
        </p:nvGraphicFramePr>
        <p:xfrm>
          <a:off x="497434" y="4923038"/>
          <a:ext cx="7411547" cy="1193754"/>
        </p:xfrm>
        <a:graphic>
          <a:graphicData uri="http://schemas.openxmlformats.org/drawingml/2006/table">
            <a:tbl>
              <a:tblPr firstCol="1" bandRow="1">
                <a:tableStyleId>{5C22544A-7EE6-4342-B048-85BDC9FD1C3A}</a:tableStyleId>
              </a:tblPr>
              <a:tblGrid>
                <a:gridCol w="1748005">
                  <a:extLst>
                    <a:ext uri="{9D8B030D-6E8A-4147-A177-3AD203B41FA5}">
                      <a16:colId xmlns:a16="http://schemas.microsoft.com/office/drawing/2014/main" val="3963418369"/>
                    </a:ext>
                  </a:extLst>
                </a:gridCol>
                <a:gridCol w="619883">
                  <a:extLst>
                    <a:ext uri="{9D8B030D-6E8A-4147-A177-3AD203B41FA5}">
                      <a16:colId xmlns:a16="http://schemas.microsoft.com/office/drawing/2014/main" val="3803730442"/>
                    </a:ext>
                  </a:extLst>
                </a:gridCol>
                <a:gridCol w="619883">
                  <a:extLst>
                    <a:ext uri="{9D8B030D-6E8A-4147-A177-3AD203B41FA5}">
                      <a16:colId xmlns:a16="http://schemas.microsoft.com/office/drawing/2014/main" val="1194941819"/>
                    </a:ext>
                  </a:extLst>
                </a:gridCol>
                <a:gridCol w="619883">
                  <a:extLst>
                    <a:ext uri="{9D8B030D-6E8A-4147-A177-3AD203B41FA5}">
                      <a16:colId xmlns:a16="http://schemas.microsoft.com/office/drawing/2014/main" val="3669288399"/>
                    </a:ext>
                  </a:extLst>
                </a:gridCol>
                <a:gridCol w="619883">
                  <a:extLst>
                    <a:ext uri="{9D8B030D-6E8A-4147-A177-3AD203B41FA5}">
                      <a16:colId xmlns:a16="http://schemas.microsoft.com/office/drawing/2014/main" val="4003264983"/>
                    </a:ext>
                  </a:extLst>
                </a:gridCol>
                <a:gridCol w="619883">
                  <a:extLst>
                    <a:ext uri="{9D8B030D-6E8A-4147-A177-3AD203B41FA5}">
                      <a16:colId xmlns:a16="http://schemas.microsoft.com/office/drawing/2014/main" val="451837203"/>
                    </a:ext>
                  </a:extLst>
                </a:gridCol>
                <a:gridCol w="619883">
                  <a:extLst>
                    <a:ext uri="{9D8B030D-6E8A-4147-A177-3AD203B41FA5}">
                      <a16:colId xmlns:a16="http://schemas.microsoft.com/office/drawing/2014/main" val="2539444956"/>
                    </a:ext>
                  </a:extLst>
                </a:gridCol>
                <a:gridCol w="619883">
                  <a:extLst>
                    <a:ext uri="{9D8B030D-6E8A-4147-A177-3AD203B41FA5}">
                      <a16:colId xmlns:a16="http://schemas.microsoft.com/office/drawing/2014/main" val="442938474"/>
                    </a:ext>
                  </a:extLst>
                </a:gridCol>
                <a:gridCol w="619883">
                  <a:extLst>
                    <a:ext uri="{9D8B030D-6E8A-4147-A177-3AD203B41FA5}">
                      <a16:colId xmlns:a16="http://schemas.microsoft.com/office/drawing/2014/main" val="2765315493"/>
                    </a:ext>
                  </a:extLst>
                </a:gridCol>
                <a:gridCol w="704478">
                  <a:extLst>
                    <a:ext uri="{9D8B030D-6E8A-4147-A177-3AD203B41FA5}">
                      <a16:colId xmlns:a16="http://schemas.microsoft.com/office/drawing/2014/main" val="3190748214"/>
                    </a:ext>
                  </a:extLst>
                </a:gridCol>
              </a:tblGrid>
              <a:tr h="296318">
                <a:tc>
                  <a:txBody>
                    <a:bodyPr/>
                    <a:lstStyle/>
                    <a:p>
                      <a:r>
                        <a:rPr lang="en-US" sz="1200" dirty="0"/>
                        <a:t>RSSI</a:t>
                      </a:r>
                    </a:p>
                  </a:txBody>
                  <a:tcPr/>
                </a:tc>
                <a:tc>
                  <a:txBody>
                    <a:bodyPr/>
                    <a:lstStyle/>
                    <a:p>
                      <a:r>
                        <a:rPr lang="en-US" sz="1400" b="1" dirty="0"/>
                        <a:t>0</a:t>
                      </a:r>
                    </a:p>
                  </a:txBody>
                  <a:tcPr/>
                </a:tc>
                <a:tc>
                  <a:txBody>
                    <a:bodyPr/>
                    <a:lstStyle/>
                    <a:p>
                      <a:r>
                        <a:rPr lang="en-US" sz="1400" b="1" dirty="0"/>
                        <a:t>1</a:t>
                      </a:r>
                    </a:p>
                  </a:txBody>
                  <a:tcPr/>
                </a:tc>
                <a:tc>
                  <a:txBody>
                    <a:bodyPr/>
                    <a:lstStyle/>
                    <a:p>
                      <a:r>
                        <a:rPr lang="en-US" sz="1400" b="1" dirty="0"/>
                        <a:t>2</a:t>
                      </a:r>
                    </a:p>
                  </a:txBody>
                  <a:tcPr/>
                </a:tc>
                <a:tc>
                  <a:txBody>
                    <a:bodyPr/>
                    <a:lstStyle/>
                    <a:p>
                      <a:r>
                        <a:rPr lang="en-US" sz="1400" b="1" dirty="0"/>
                        <a:t>3</a:t>
                      </a:r>
                    </a:p>
                  </a:txBody>
                  <a:tcPr/>
                </a:tc>
                <a:tc>
                  <a:txBody>
                    <a:bodyPr/>
                    <a:lstStyle/>
                    <a:p>
                      <a:r>
                        <a:rPr lang="en-US" sz="1400" b="1" dirty="0"/>
                        <a:t>4</a:t>
                      </a:r>
                    </a:p>
                  </a:txBody>
                  <a:tcPr/>
                </a:tc>
                <a:tc>
                  <a:txBody>
                    <a:bodyPr/>
                    <a:lstStyle/>
                    <a:p>
                      <a:r>
                        <a:rPr lang="en-US" sz="1400" b="1" dirty="0"/>
                        <a:t>5</a:t>
                      </a:r>
                    </a:p>
                  </a:txBody>
                  <a:tcPr/>
                </a:tc>
                <a:tc>
                  <a:txBody>
                    <a:bodyPr/>
                    <a:lstStyle/>
                    <a:p>
                      <a:r>
                        <a:rPr lang="en-US" sz="1400" b="1" dirty="0"/>
                        <a:t>6</a:t>
                      </a:r>
                    </a:p>
                  </a:txBody>
                  <a:tcPr/>
                </a:tc>
                <a:tc>
                  <a:txBody>
                    <a:bodyPr/>
                    <a:lstStyle/>
                    <a:p>
                      <a:r>
                        <a:rPr lang="en-US" sz="1400" b="1" dirty="0"/>
                        <a:t>7</a:t>
                      </a:r>
                    </a:p>
                  </a:txBody>
                  <a:tcPr/>
                </a:tc>
                <a:tc>
                  <a:txBody>
                    <a:bodyPr/>
                    <a:lstStyle/>
                    <a:p>
                      <a:endParaRPr lang="en-US" sz="1200" dirty="0"/>
                    </a:p>
                  </a:txBody>
                  <a:tcPr/>
                </a:tc>
                <a:extLst>
                  <a:ext uri="{0D108BD9-81ED-4DB2-BD59-A6C34878D82A}">
                    <a16:rowId xmlns:a16="http://schemas.microsoft.com/office/drawing/2014/main" val="3230661178"/>
                  </a:ext>
                </a:extLst>
              </a:tr>
              <a:tr h="296318">
                <a:tc>
                  <a:txBody>
                    <a:bodyPr/>
                    <a:lstStyle/>
                    <a:p>
                      <a:r>
                        <a:rPr lang="en-US" sz="1200" dirty="0"/>
                        <a:t>Distance in [cm]</a:t>
                      </a:r>
                    </a:p>
                  </a:txBody>
                  <a:tcPr/>
                </a:tc>
                <a:tc>
                  <a:txBody>
                    <a:bodyPr/>
                    <a:lstStyle/>
                    <a:p>
                      <a:r>
                        <a:rPr lang="en-US" sz="1200" dirty="0"/>
                        <a:t>14</a:t>
                      </a:r>
                    </a:p>
                  </a:txBody>
                  <a:tcPr/>
                </a:tc>
                <a:tc>
                  <a:txBody>
                    <a:bodyPr/>
                    <a:lstStyle/>
                    <a:p>
                      <a:r>
                        <a:rPr lang="en-US" sz="1200" dirty="0"/>
                        <a:t>9.75</a:t>
                      </a:r>
                    </a:p>
                  </a:txBody>
                  <a:tcPr/>
                </a:tc>
                <a:tc>
                  <a:txBody>
                    <a:bodyPr/>
                    <a:lstStyle/>
                    <a:p>
                      <a:r>
                        <a:rPr lang="en-US" sz="1200" dirty="0"/>
                        <a:t>9</a:t>
                      </a:r>
                    </a:p>
                  </a:txBody>
                  <a:tcPr/>
                </a:tc>
                <a:tc>
                  <a:txBody>
                    <a:bodyPr/>
                    <a:lstStyle/>
                    <a:p>
                      <a:r>
                        <a:rPr lang="en-US" sz="1200" dirty="0"/>
                        <a:t>8</a:t>
                      </a:r>
                    </a:p>
                  </a:txBody>
                  <a:tcPr/>
                </a:tc>
                <a:tc>
                  <a:txBody>
                    <a:bodyPr/>
                    <a:lstStyle/>
                    <a:p>
                      <a:r>
                        <a:rPr lang="en-US" sz="1200" dirty="0"/>
                        <a:t>7</a:t>
                      </a:r>
                    </a:p>
                  </a:txBody>
                  <a:tcPr/>
                </a:tc>
                <a:tc>
                  <a:txBody>
                    <a:bodyPr/>
                    <a:lstStyle/>
                    <a:p>
                      <a:r>
                        <a:rPr lang="en-US" sz="1200" dirty="0"/>
                        <a:t>6</a:t>
                      </a:r>
                    </a:p>
                  </a:txBody>
                  <a:tcPr/>
                </a:tc>
                <a:tc>
                  <a:txBody>
                    <a:bodyPr/>
                    <a:lstStyle/>
                    <a:p>
                      <a:r>
                        <a:rPr lang="en-US" sz="1200" dirty="0"/>
                        <a:t>3.5</a:t>
                      </a:r>
                    </a:p>
                  </a:txBody>
                  <a:tcPr/>
                </a:tc>
                <a:tc>
                  <a:txBody>
                    <a:bodyPr/>
                    <a:lstStyle/>
                    <a:p>
                      <a:r>
                        <a:rPr lang="en-US" sz="1200" dirty="0"/>
                        <a:t>2.75</a:t>
                      </a:r>
                    </a:p>
                  </a:txBody>
                  <a:tcPr/>
                </a:tc>
                <a:tc>
                  <a:txBody>
                    <a:bodyPr/>
                    <a:lstStyle/>
                    <a:p>
                      <a:r>
                        <a:rPr lang="en-US" sz="1200" b="1" dirty="0"/>
                        <a:t>Max</a:t>
                      </a:r>
                    </a:p>
                  </a:txBody>
                  <a:tcPr/>
                </a:tc>
                <a:extLst>
                  <a:ext uri="{0D108BD9-81ED-4DB2-BD59-A6C34878D82A}">
                    <a16:rowId xmlns:a16="http://schemas.microsoft.com/office/drawing/2014/main" val="3473230948"/>
                  </a:ext>
                </a:extLst>
              </a:tr>
              <a:tr h="296318">
                <a:tc>
                  <a:txBody>
                    <a:bodyPr/>
                    <a:lstStyle/>
                    <a:p>
                      <a:r>
                        <a:rPr lang="en-US" sz="1200" dirty="0"/>
                        <a:t>Distance in [cm]</a:t>
                      </a:r>
                    </a:p>
                  </a:txBody>
                  <a:tcPr/>
                </a:tc>
                <a:tc>
                  <a:txBody>
                    <a:bodyPr/>
                    <a:lstStyle/>
                    <a:p>
                      <a:r>
                        <a:rPr lang="en-US" sz="1200" dirty="0"/>
                        <a:t>5</a:t>
                      </a:r>
                    </a:p>
                  </a:txBody>
                  <a:tcPr/>
                </a:tc>
                <a:tc>
                  <a:txBody>
                    <a:bodyPr/>
                    <a:lstStyle/>
                    <a:p>
                      <a:r>
                        <a:rPr lang="en-US" sz="1200" dirty="0"/>
                        <a:t>5.1</a:t>
                      </a:r>
                    </a:p>
                  </a:txBody>
                  <a:tcPr/>
                </a:tc>
                <a:tc>
                  <a:txBody>
                    <a:bodyPr/>
                    <a:lstStyle/>
                    <a:p>
                      <a:r>
                        <a:rPr lang="en-US" sz="1200" dirty="0"/>
                        <a:t>5.3</a:t>
                      </a:r>
                    </a:p>
                  </a:txBody>
                  <a:tcPr/>
                </a:tc>
                <a:tc>
                  <a:txBody>
                    <a:bodyPr/>
                    <a:lstStyle/>
                    <a:p>
                      <a:r>
                        <a:rPr lang="en-US" sz="1200" dirty="0"/>
                        <a:t>5.5</a:t>
                      </a:r>
                    </a:p>
                  </a:txBody>
                  <a:tcPr/>
                </a:tc>
                <a:tc>
                  <a:txBody>
                    <a:bodyPr/>
                    <a:lstStyle/>
                    <a:p>
                      <a:r>
                        <a:rPr lang="en-US" sz="1200" dirty="0"/>
                        <a:t>5.8</a:t>
                      </a:r>
                    </a:p>
                  </a:txBody>
                  <a:tcPr/>
                </a:tc>
                <a:tc>
                  <a:txBody>
                    <a:bodyPr/>
                    <a:lstStyle/>
                    <a:p>
                      <a:r>
                        <a:rPr lang="en-US" sz="1200" dirty="0"/>
                        <a:t>4</a:t>
                      </a:r>
                    </a:p>
                  </a:txBody>
                  <a:tcPr/>
                </a:tc>
                <a:tc>
                  <a:txBody>
                    <a:bodyPr/>
                    <a:lstStyle/>
                    <a:p>
                      <a:r>
                        <a:rPr lang="en-US" sz="1200" dirty="0"/>
                        <a:t>-</a:t>
                      </a:r>
                    </a:p>
                  </a:txBody>
                  <a:tcPr/>
                </a:tc>
                <a:tc>
                  <a:txBody>
                    <a:bodyPr/>
                    <a:lstStyle/>
                    <a:p>
                      <a:r>
                        <a:rPr lang="en-US" sz="1200" dirty="0"/>
                        <a:t>-</a:t>
                      </a:r>
                    </a:p>
                  </a:txBody>
                  <a:tcPr/>
                </a:tc>
                <a:tc>
                  <a:txBody>
                    <a:bodyPr/>
                    <a:lstStyle/>
                    <a:p>
                      <a:r>
                        <a:rPr lang="en-US" sz="1200" b="1" dirty="0"/>
                        <a:t>Middle</a:t>
                      </a:r>
                    </a:p>
                  </a:txBody>
                  <a:tcPr/>
                </a:tc>
                <a:extLst>
                  <a:ext uri="{0D108BD9-81ED-4DB2-BD59-A6C34878D82A}">
                    <a16:rowId xmlns:a16="http://schemas.microsoft.com/office/drawing/2014/main" val="860627123"/>
                  </a:ext>
                </a:extLst>
              </a:tr>
              <a:tr h="296318">
                <a:tc>
                  <a:txBody>
                    <a:bodyPr/>
                    <a:lstStyle/>
                    <a:p>
                      <a:r>
                        <a:rPr lang="en-US" sz="1200" dirty="0"/>
                        <a:t>Distance in [cm]</a:t>
                      </a:r>
                    </a:p>
                  </a:txBody>
                  <a:tcPr/>
                </a:tc>
                <a:tc>
                  <a:txBody>
                    <a:bodyPr/>
                    <a:lstStyle/>
                    <a:p>
                      <a:r>
                        <a:rPr lang="en-US" sz="1200" dirty="0"/>
                        <a:t>-</a:t>
                      </a:r>
                    </a:p>
                  </a:txBody>
                  <a:tcPr/>
                </a:tc>
                <a:tc>
                  <a:txBody>
                    <a:bodyPr/>
                    <a:lstStyle/>
                    <a:p>
                      <a:r>
                        <a:rPr lang="en-US" sz="1200" dirty="0"/>
                        <a:t>4.7</a:t>
                      </a:r>
                    </a:p>
                  </a:txBody>
                  <a:tcPr/>
                </a:tc>
                <a:tc>
                  <a:txBody>
                    <a:bodyPr/>
                    <a:lstStyle/>
                    <a:p>
                      <a:r>
                        <a:rPr lang="en-US" sz="1200" dirty="0"/>
                        <a:t>4.5</a:t>
                      </a:r>
                    </a:p>
                  </a:txBody>
                  <a:tcPr/>
                </a:tc>
                <a:tc>
                  <a:txBody>
                    <a:bodyPr/>
                    <a:lstStyle/>
                    <a:p>
                      <a:r>
                        <a:rPr lang="en-US" sz="1200" dirty="0"/>
                        <a:t>4.3</a:t>
                      </a:r>
                    </a:p>
                  </a:txBody>
                  <a:tcPr/>
                </a:tc>
                <a:tc>
                  <a:txBody>
                    <a:bodyPr/>
                    <a:lstStyle/>
                    <a:p>
                      <a:r>
                        <a:rPr lang="en-US" sz="1200" dirty="0"/>
                        <a:t>4.2</a:t>
                      </a:r>
                    </a:p>
                  </a:txBody>
                  <a:tcPr/>
                </a:tc>
                <a:tc>
                  <a:txBody>
                    <a:bodyPr/>
                    <a:lstStyle/>
                    <a:p>
                      <a:r>
                        <a:rPr lang="en-US" sz="1200" dirty="0"/>
                        <a:t>-</a:t>
                      </a:r>
                    </a:p>
                  </a:txBody>
                  <a:tcPr/>
                </a:tc>
                <a:tc>
                  <a:txBody>
                    <a:bodyPr/>
                    <a:lstStyle/>
                    <a:p>
                      <a:r>
                        <a:rPr lang="en-US" sz="1200" dirty="0"/>
                        <a:t>-</a:t>
                      </a:r>
                    </a:p>
                  </a:txBody>
                  <a:tcPr/>
                </a:tc>
                <a:tc>
                  <a:txBody>
                    <a:bodyPr/>
                    <a:lstStyle/>
                    <a:p>
                      <a:r>
                        <a:rPr lang="en-US" sz="1200" dirty="0"/>
                        <a:t>-</a:t>
                      </a:r>
                    </a:p>
                  </a:txBody>
                  <a:tcPr/>
                </a:tc>
                <a:tc>
                  <a:txBody>
                    <a:bodyPr/>
                    <a:lstStyle/>
                    <a:p>
                      <a:r>
                        <a:rPr lang="en-US" sz="1200" b="1" dirty="0"/>
                        <a:t>Min</a:t>
                      </a:r>
                    </a:p>
                  </a:txBody>
                  <a:tcPr/>
                </a:tc>
                <a:extLst>
                  <a:ext uri="{0D108BD9-81ED-4DB2-BD59-A6C34878D82A}">
                    <a16:rowId xmlns:a16="http://schemas.microsoft.com/office/drawing/2014/main" val="1730306448"/>
                  </a:ext>
                </a:extLst>
              </a:tr>
            </a:tbl>
          </a:graphicData>
        </a:graphic>
      </p:graphicFrame>
      <p:sp>
        <p:nvSpPr>
          <p:cNvPr id="59" name="Ellipse 58">
            <a:extLst>
              <a:ext uri="{FF2B5EF4-FFF2-40B4-BE49-F238E27FC236}">
                <a16:creationId xmlns:a16="http://schemas.microsoft.com/office/drawing/2014/main" id="{7A2DF4EF-2CBF-4173-BE6B-4D2B4534D8B3}"/>
              </a:ext>
            </a:extLst>
          </p:cNvPr>
          <p:cNvSpPr/>
          <p:nvPr/>
        </p:nvSpPr>
        <p:spPr>
          <a:xfrm>
            <a:off x="6966553" y="838951"/>
            <a:ext cx="235421" cy="744564"/>
          </a:xfrm>
          <a:prstGeom prst="ellipse">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4" name="Grafik 3">
            <a:extLst>
              <a:ext uri="{FF2B5EF4-FFF2-40B4-BE49-F238E27FC236}">
                <a16:creationId xmlns:a16="http://schemas.microsoft.com/office/drawing/2014/main" id="{E10DAC7E-9BFC-4A6C-A7E3-44D349216FC9}"/>
              </a:ext>
            </a:extLst>
          </p:cNvPr>
          <p:cNvPicPr>
            <a:picLocks noChangeAspect="1"/>
          </p:cNvPicPr>
          <p:nvPr/>
        </p:nvPicPr>
        <p:blipFill>
          <a:blip r:embed="rId3"/>
          <a:stretch>
            <a:fillRect/>
          </a:stretch>
        </p:blipFill>
        <p:spPr>
          <a:xfrm>
            <a:off x="125755" y="3483360"/>
            <a:ext cx="1737613" cy="1067409"/>
          </a:xfrm>
          <a:prstGeom prst="rect">
            <a:avLst/>
          </a:prstGeom>
        </p:spPr>
      </p:pic>
      <p:cxnSp>
        <p:nvCxnSpPr>
          <p:cNvPr id="60" name="Gerade Verbindung mit Pfeil 59">
            <a:extLst>
              <a:ext uri="{FF2B5EF4-FFF2-40B4-BE49-F238E27FC236}">
                <a16:creationId xmlns:a16="http://schemas.microsoft.com/office/drawing/2014/main" id="{691F3E19-F80A-46B3-9BA8-B76872D7DFA3}"/>
              </a:ext>
            </a:extLst>
          </p:cNvPr>
          <p:cNvCxnSpPr>
            <a:cxnSpLocks/>
          </p:cNvCxnSpPr>
          <p:nvPr/>
        </p:nvCxnSpPr>
        <p:spPr>
          <a:xfrm>
            <a:off x="1341133" y="4530325"/>
            <a:ext cx="263666" cy="39603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grpSp>
        <p:nvGrpSpPr>
          <p:cNvPr id="67" name="Gruppieren 66">
            <a:extLst>
              <a:ext uri="{FF2B5EF4-FFF2-40B4-BE49-F238E27FC236}">
                <a16:creationId xmlns:a16="http://schemas.microsoft.com/office/drawing/2014/main" id="{7E6F0DA6-466A-4B57-BCC2-4B936E6228E7}"/>
              </a:ext>
            </a:extLst>
          </p:cNvPr>
          <p:cNvGrpSpPr/>
          <p:nvPr/>
        </p:nvGrpSpPr>
        <p:grpSpPr>
          <a:xfrm>
            <a:off x="1239254" y="1213763"/>
            <a:ext cx="1044495" cy="1962400"/>
            <a:chOff x="1258246" y="1148691"/>
            <a:chExt cx="1044495" cy="1962400"/>
          </a:xfrm>
        </p:grpSpPr>
        <p:sp>
          <p:nvSpPr>
            <p:cNvPr id="11" name="Textfeld 10">
              <a:extLst>
                <a:ext uri="{FF2B5EF4-FFF2-40B4-BE49-F238E27FC236}">
                  <a16:creationId xmlns:a16="http://schemas.microsoft.com/office/drawing/2014/main" id="{C777078E-4FA8-4FC0-9233-6C61C79028AA}"/>
                </a:ext>
              </a:extLst>
            </p:cNvPr>
            <p:cNvSpPr txBox="1"/>
            <p:nvPr/>
          </p:nvSpPr>
          <p:spPr>
            <a:xfrm>
              <a:off x="1557378" y="2741759"/>
              <a:ext cx="587937" cy="369332"/>
            </a:xfrm>
            <a:prstGeom prst="rect">
              <a:avLst/>
            </a:prstGeom>
            <a:noFill/>
          </p:spPr>
          <p:txBody>
            <a:bodyPr wrap="square" rtlCol="0">
              <a:spAutoFit/>
            </a:bodyPr>
            <a:lstStyle/>
            <a:p>
              <a:r>
                <a:rPr lang="en-US" sz="1800" dirty="0"/>
                <a:t>Min</a:t>
              </a:r>
            </a:p>
          </p:txBody>
        </p:sp>
        <p:grpSp>
          <p:nvGrpSpPr>
            <p:cNvPr id="21" name="Gruppieren 20">
              <a:extLst>
                <a:ext uri="{FF2B5EF4-FFF2-40B4-BE49-F238E27FC236}">
                  <a16:creationId xmlns:a16="http://schemas.microsoft.com/office/drawing/2014/main" id="{56F54565-7F94-45A1-A33A-AF86AC033940}"/>
                </a:ext>
              </a:extLst>
            </p:cNvPr>
            <p:cNvGrpSpPr/>
            <p:nvPr/>
          </p:nvGrpSpPr>
          <p:grpSpPr>
            <a:xfrm>
              <a:off x="1266075" y="1477451"/>
              <a:ext cx="1036666" cy="1251267"/>
              <a:chOff x="1266075" y="1477451"/>
              <a:chExt cx="1036666" cy="1251267"/>
            </a:xfrm>
          </p:grpSpPr>
          <p:cxnSp>
            <p:nvCxnSpPr>
              <p:cNvPr id="61" name="Gerade Verbindung mit Pfeil 60">
                <a:extLst>
                  <a:ext uri="{FF2B5EF4-FFF2-40B4-BE49-F238E27FC236}">
                    <a16:creationId xmlns:a16="http://schemas.microsoft.com/office/drawing/2014/main" id="{BC656288-BA2E-4675-B4F9-8E51D6063F89}"/>
                  </a:ext>
                </a:extLst>
              </p:cNvPr>
              <p:cNvCxnSpPr>
                <a:cxnSpLocks/>
                <a:endCxn id="41" idx="4"/>
              </p:cNvCxnSpPr>
              <p:nvPr/>
            </p:nvCxnSpPr>
            <p:spPr>
              <a:xfrm flipV="1">
                <a:off x="1775562" y="2356449"/>
                <a:ext cx="98200" cy="372269"/>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62" name="Gerade Verbindung mit Pfeil 61">
                <a:extLst>
                  <a:ext uri="{FF2B5EF4-FFF2-40B4-BE49-F238E27FC236}">
                    <a16:creationId xmlns:a16="http://schemas.microsoft.com/office/drawing/2014/main" id="{534FA0BC-A4A5-46D9-8A89-795F9CBA3BC7}"/>
                  </a:ext>
                </a:extLst>
              </p:cNvPr>
              <p:cNvCxnSpPr>
                <a:cxnSpLocks/>
              </p:cNvCxnSpPr>
              <p:nvPr/>
            </p:nvCxnSpPr>
            <p:spPr>
              <a:xfrm>
                <a:off x="1266075" y="1514610"/>
                <a:ext cx="129854" cy="575347"/>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63" name="Gerade Verbindung mit Pfeil 62">
                <a:extLst>
                  <a:ext uri="{FF2B5EF4-FFF2-40B4-BE49-F238E27FC236}">
                    <a16:creationId xmlns:a16="http://schemas.microsoft.com/office/drawing/2014/main" id="{7D5DE614-4999-4869-9C3D-37E0120311ED}"/>
                  </a:ext>
                </a:extLst>
              </p:cNvPr>
              <p:cNvCxnSpPr>
                <a:cxnSpLocks/>
              </p:cNvCxnSpPr>
              <p:nvPr/>
            </p:nvCxnSpPr>
            <p:spPr>
              <a:xfrm flipH="1">
                <a:off x="1455004" y="1521194"/>
                <a:ext cx="5459" cy="171802"/>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64" name="Gerade Verbindung mit Pfeil 63">
                <a:extLst>
                  <a:ext uri="{FF2B5EF4-FFF2-40B4-BE49-F238E27FC236}">
                    <a16:creationId xmlns:a16="http://schemas.microsoft.com/office/drawing/2014/main" id="{1CA75FB9-780E-4BD3-A9C1-CFE8AC41FC04}"/>
                  </a:ext>
                </a:extLst>
              </p:cNvPr>
              <p:cNvCxnSpPr>
                <a:cxnSpLocks/>
              </p:cNvCxnSpPr>
              <p:nvPr/>
            </p:nvCxnSpPr>
            <p:spPr>
              <a:xfrm>
                <a:off x="1639741" y="1521194"/>
                <a:ext cx="192153" cy="211037"/>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65" name="Gerade Verbindung mit Pfeil 64">
                <a:extLst>
                  <a:ext uri="{FF2B5EF4-FFF2-40B4-BE49-F238E27FC236}">
                    <a16:creationId xmlns:a16="http://schemas.microsoft.com/office/drawing/2014/main" id="{773A5176-E1DC-4C95-AF88-D58802D0A8D4}"/>
                  </a:ext>
                </a:extLst>
              </p:cNvPr>
              <p:cNvCxnSpPr>
                <a:cxnSpLocks/>
              </p:cNvCxnSpPr>
              <p:nvPr/>
            </p:nvCxnSpPr>
            <p:spPr>
              <a:xfrm>
                <a:off x="1783315" y="1477451"/>
                <a:ext cx="519426" cy="612506"/>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grpSp>
        <p:sp>
          <p:nvSpPr>
            <p:cNvPr id="66" name="Textfeld 65">
              <a:extLst>
                <a:ext uri="{FF2B5EF4-FFF2-40B4-BE49-F238E27FC236}">
                  <a16:creationId xmlns:a16="http://schemas.microsoft.com/office/drawing/2014/main" id="{5A0AFACB-C08D-45CD-B4EB-6A7F0079D67A}"/>
                </a:ext>
              </a:extLst>
            </p:cNvPr>
            <p:cNvSpPr txBox="1"/>
            <p:nvPr/>
          </p:nvSpPr>
          <p:spPr>
            <a:xfrm>
              <a:off x="1258246" y="1148691"/>
              <a:ext cx="695409" cy="369332"/>
            </a:xfrm>
            <a:prstGeom prst="rect">
              <a:avLst/>
            </a:prstGeom>
            <a:noFill/>
          </p:spPr>
          <p:txBody>
            <a:bodyPr wrap="square" rtlCol="0">
              <a:spAutoFit/>
            </a:bodyPr>
            <a:lstStyle/>
            <a:p>
              <a:r>
                <a:rPr lang="en-US" sz="1800" dirty="0"/>
                <a:t>Max</a:t>
              </a:r>
            </a:p>
          </p:txBody>
        </p:sp>
      </p:grpSp>
    </p:spTree>
    <p:extLst>
      <p:ext uri="{BB962C8B-B14F-4D97-AF65-F5344CB8AC3E}">
        <p14:creationId xmlns:p14="http://schemas.microsoft.com/office/powerpoint/2010/main" val="147613175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2" grpId="0" animBg="1"/>
      <p:bldP spid="56" grpId="0" animBg="1"/>
      <p:bldP spid="59"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Trilateration</a:t>
            </a:r>
          </a:p>
        </p:txBody>
      </p:sp>
      <p:sp>
        <p:nvSpPr>
          <p:cNvPr id="5" name="Inhaltsplatzhalter 4">
            <a:extLst>
              <a:ext uri="{FF2B5EF4-FFF2-40B4-BE49-F238E27FC236}">
                <a16:creationId xmlns:a16="http://schemas.microsoft.com/office/drawing/2014/main" id="{501D12E0-0B4B-4DEA-B65A-87B9CD38EA11}"/>
              </a:ext>
            </a:extLst>
          </p:cNvPr>
          <p:cNvSpPr>
            <a:spLocks noGrp="1"/>
          </p:cNvSpPr>
          <p:nvPr>
            <p:ph idx="1"/>
          </p:nvPr>
        </p:nvSpPr>
        <p:spPr/>
        <p:txBody>
          <a:bodyPr/>
          <a:lstStyle/>
          <a:p>
            <a:r>
              <a:rPr lang="en-US" dirty="0"/>
              <a:t>Using 3 defined positions + 3 radii to estimate the intersection point</a:t>
            </a:r>
          </a:p>
          <a:p>
            <a:r>
              <a:rPr lang="en-US" dirty="0"/>
              <a:t>Example</a:t>
            </a:r>
          </a:p>
          <a:p>
            <a:pPr lvl="1"/>
            <a:r>
              <a:rPr lang="en-US" dirty="0"/>
              <a:t>7 tags found</a:t>
            </a:r>
          </a:p>
        </p:txBody>
      </p:sp>
      <p:grpSp>
        <p:nvGrpSpPr>
          <p:cNvPr id="17" name="Gruppieren 16"/>
          <p:cNvGrpSpPr/>
          <p:nvPr/>
        </p:nvGrpSpPr>
        <p:grpSpPr>
          <a:xfrm>
            <a:off x="3220718" y="1702780"/>
            <a:ext cx="5587280" cy="4321783"/>
            <a:chOff x="2915816" y="1844824"/>
            <a:chExt cx="4680520" cy="3519508"/>
          </a:xfrm>
        </p:grpSpPr>
        <p:grpSp>
          <p:nvGrpSpPr>
            <p:cNvPr id="15" name="Gruppieren 14"/>
            <p:cNvGrpSpPr/>
            <p:nvPr/>
          </p:nvGrpSpPr>
          <p:grpSpPr>
            <a:xfrm>
              <a:off x="2915816" y="1844824"/>
              <a:ext cx="4680520" cy="3519508"/>
              <a:chOff x="2915816" y="1844824"/>
              <a:chExt cx="4680520" cy="3519508"/>
            </a:xfrm>
          </p:grpSpPr>
          <p:grpSp>
            <p:nvGrpSpPr>
              <p:cNvPr id="14" name="Gruppieren 13"/>
              <p:cNvGrpSpPr/>
              <p:nvPr/>
            </p:nvGrpSpPr>
            <p:grpSpPr>
              <a:xfrm>
                <a:off x="2915816" y="1844824"/>
                <a:ext cx="4680520" cy="3519508"/>
                <a:chOff x="2915816" y="1844824"/>
                <a:chExt cx="4680520" cy="3519508"/>
              </a:xfrm>
            </p:grpSpPr>
            <p:pic>
              <p:nvPicPr>
                <p:cNvPr id="396293" name="Picture 5" descr="C:\Users\smspvett\Downloads\Trilateratio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15816" y="1844824"/>
                  <a:ext cx="4680520" cy="3519508"/>
                </a:xfrm>
                <a:prstGeom prst="rect">
                  <a:avLst/>
                </a:prstGeom>
                <a:noFill/>
                <a:extLst>
                  <a:ext uri="{909E8E84-426E-40DD-AFC4-6F175D3DCCD1}">
                    <a14:hiddenFill xmlns:a14="http://schemas.microsoft.com/office/drawing/2010/main">
                      <a:solidFill>
                        <a:srgbClr val="FFFFFF"/>
                      </a:solidFill>
                    </a14:hiddenFill>
                  </a:ext>
                </a:extLst>
              </p:spPr>
            </p:pic>
            <p:cxnSp>
              <p:nvCxnSpPr>
                <p:cNvPr id="6" name="Gerade Verbindung mit Pfeil 5"/>
                <p:cNvCxnSpPr/>
                <p:nvPr/>
              </p:nvCxnSpPr>
              <p:spPr>
                <a:xfrm flipH="1">
                  <a:off x="3923928" y="2852936"/>
                  <a:ext cx="504056" cy="751642"/>
                </a:xfrm>
                <a:prstGeom prst="straightConnector1">
                  <a:avLst/>
                </a:prstGeom>
                <a:ln w="12700">
                  <a:tailEnd type="arrow"/>
                </a:ln>
              </p:spPr>
              <p:style>
                <a:lnRef idx="1">
                  <a:schemeClr val="dk1"/>
                </a:lnRef>
                <a:fillRef idx="0">
                  <a:schemeClr val="dk1"/>
                </a:fillRef>
                <a:effectRef idx="0">
                  <a:schemeClr val="dk1"/>
                </a:effectRef>
                <a:fontRef idx="minor">
                  <a:schemeClr val="tx1"/>
                </a:fontRef>
              </p:style>
            </p:cxnSp>
            <p:sp>
              <p:nvSpPr>
                <p:cNvPr id="13" name="Textfeld 12"/>
                <p:cNvSpPr txBox="1"/>
                <p:nvPr/>
              </p:nvSpPr>
              <p:spPr>
                <a:xfrm>
                  <a:off x="3923928" y="2915003"/>
                  <a:ext cx="432048" cy="307777"/>
                </a:xfrm>
                <a:prstGeom prst="rect">
                  <a:avLst/>
                </a:prstGeom>
                <a:noFill/>
              </p:spPr>
              <p:txBody>
                <a:bodyPr wrap="square" rtlCol="0">
                  <a:spAutoFit/>
                </a:bodyPr>
                <a:lstStyle/>
                <a:p>
                  <a:r>
                    <a:rPr lang="en-US" sz="1400" dirty="0"/>
                    <a:t>r</a:t>
                  </a:r>
                  <a:r>
                    <a:rPr lang="en-US" sz="1400" baseline="-25000" dirty="0"/>
                    <a:t>3</a:t>
                  </a:r>
                  <a:endParaRPr lang="en-US" sz="1400" dirty="0"/>
                </a:p>
              </p:txBody>
            </p:sp>
          </p:grpSp>
          <p:cxnSp>
            <p:nvCxnSpPr>
              <p:cNvPr id="11" name="Gerade Verbindung mit Pfeil 10"/>
              <p:cNvCxnSpPr/>
              <p:nvPr/>
            </p:nvCxnSpPr>
            <p:spPr>
              <a:xfrm flipV="1">
                <a:off x="5324450" y="2420888"/>
                <a:ext cx="558000" cy="403200"/>
              </a:xfrm>
              <a:prstGeom prst="straightConnector1">
                <a:avLst/>
              </a:prstGeom>
              <a:ln w="12700">
                <a:tailEnd type="arrow"/>
              </a:ln>
            </p:spPr>
            <p:style>
              <a:lnRef idx="1">
                <a:schemeClr val="dk1"/>
              </a:lnRef>
              <a:fillRef idx="0">
                <a:schemeClr val="dk1"/>
              </a:fillRef>
              <a:effectRef idx="0">
                <a:schemeClr val="dk1"/>
              </a:effectRef>
              <a:fontRef idx="minor">
                <a:schemeClr val="tx1"/>
              </a:fontRef>
            </p:style>
          </p:cxnSp>
          <p:cxnSp>
            <p:nvCxnSpPr>
              <p:cNvPr id="16" name="Gerade Verbindung mit Pfeil 15"/>
              <p:cNvCxnSpPr/>
              <p:nvPr/>
            </p:nvCxnSpPr>
            <p:spPr>
              <a:xfrm>
                <a:off x="5349453" y="3543874"/>
                <a:ext cx="253997" cy="0"/>
              </a:xfrm>
              <a:prstGeom prst="straightConnector1">
                <a:avLst/>
              </a:prstGeom>
              <a:ln w="12700">
                <a:tailEnd type="arrow"/>
              </a:ln>
            </p:spPr>
            <p:style>
              <a:lnRef idx="1">
                <a:schemeClr val="dk1"/>
              </a:lnRef>
              <a:fillRef idx="0">
                <a:schemeClr val="dk1"/>
              </a:fillRef>
              <a:effectRef idx="0">
                <a:schemeClr val="dk1"/>
              </a:effectRef>
              <a:fontRef idx="minor">
                <a:schemeClr val="tx1"/>
              </a:fontRef>
            </p:style>
          </p:cxnSp>
          <p:sp>
            <p:nvSpPr>
              <p:cNvPr id="19" name="Textfeld 18"/>
              <p:cNvSpPr txBox="1"/>
              <p:nvPr/>
            </p:nvSpPr>
            <p:spPr>
              <a:xfrm>
                <a:off x="5564110" y="2545159"/>
                <a:ext cx="432048" cy="307777"/>
              </a:xfrm>
              <a:prstGeom prst="rect">
                <a:avLst/>
              </a:prstGeom>
              <a:noFill/>
            </p:spPr>
            <p:txBody>
              <a:bodyPr wrap="square" rtlCol="0">
                <a:spAutoFit/>
              </a:bodyPr>
              <a:lstStyle/>
              <a:p>
                <a:r>
                  <a:rPr lang="en-US" sz="1400" dirty="0"/>
                  <a:t>r</a:t>
                </a:r>
                <a:r>
                  <a:rPr lang="en-US" sz="1400" baseline="-25000" dirty="0"/>
                  <a:t>2</a:t>
                </a:r>
              </a:p>
            </p:txBody>
          </p:sp>
        </p:grpSp>
        <p:sp>
          <p:nvSpPr>
            <p:cNvPr id="20" name="Textfeld 19"/>
            <p:cNvSpPr txBox="1"/>
            <p:nvPr/>
          </p:nvSpPr>
          <p:spPr>
            <a:xfrm>
              <a:off x="5387426" y="3598601"/>
              <a:ext cx="432048" cy="307777"/>
            </a:xfrm>
            <a:prstGeom prst="rect">
              <a:avLst/>
            </a:prstGeom>
            <a:noFill/>
          </p:spPr>
          <p:txBody>
            <a:bodyPr wrap="square" rtlCol="0">
              <a:spAutoFit/>
            </a:bodyPr>
            <a:lstStyle/>
            <a:p>
              <a:r>
                <a:rPr lang="en-US" sz="1400" dirty="0"/>
                <a:t>r</a:t>
              </a:r>
              <a:r>
                <a:rPr lang="en-US" sz="1400" baseline="-25000" dirty="0"/>
                <a:t>1</a:t>
              </a:r>
            </a:p>
          </p:txBody>
        </p:sp>
      </p:grpSp>
      <p:pic>
        <p:nvPicPr>
          <p:cNvPr id="396292" name="Picture 4" descr="C:\Users\smspvett\Downloads\Temp.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2023" y="3429000"/>
            <a:ext cx="1728210" cy="2089564"/>
          </a:xfrm>
          <a:prstGeom prst="rect">
            <a:avLst/>
          </a:prstGeom>
          <a:noFill/>
          <a:extLst>
            <a:ext uri="{909E8E84-426E-40DD-AFC4-6F175D3DCCD1}">
              <a14:hiddenFill xmlns:a14="http://schemas.microsoft.com/office/drawing/2010/main">
                <a:solidFill>
                  <a:srgbClr val="FFFFFF"/>
                </a:solidFill>
              </a14:hiddenFill>
            </a:ext>
          </a:extLst>
        </p:spPr>
      </p:pic>
      <p:sp>
        <p:nvSpPr>
          <p:cNvPr id="18" name="Ellipse 17"/>
          <p:cNvSpPr/>
          <p:nvPr/>
        </p:nvSpPr>
        <p:spPr>
          <a:xfrm>
            <a:off x="714273" y="4303724"/>
            <a:ext cx="1725927" cy="565435"/>
          </a:xfrm>
          <a:prstGeom prst="ellipse">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5" name="Ellipse 24"/>
          <p:cNvSpPr/>
          <p:nvPr/>
        </p:nvSpPr>
        <p:spPr>
          <a:xfrm>
            <a:off x="711990" y="3779170"/>
            <a:ext cx="1728209" cy="360040"/>
          </a:xfrm>
          <a:prstGeom prst="ellipse">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56918552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5"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3" name="Gerader Verbinder 52">
            <a:extLst>
              <a:ext uri="{FF2B5EF4-FFF2-40B4-BE49-F238E27FC236}">
                <a16:creationId xmlns:a16="http://schemas.microsoft.com/office/drawing/2014/main" id="{0F8C433B-DD3D-4F7F-B9D5-8C68838A0176}"/>
              </a:ext>
            </a:extLst>
          </p:cNvPr>
          <p:cNvCxnSpPr/>
          <p:nvPr/>
        </p:nvCxnSpPr>
        <p:spPr>
          <a:xfrm>
            <a:off x="5954205" y="768305"/>
            <a:ext cx="0" cy="5396999"/>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2" name="Titel 1"/>
          <p:cNvSpPr>
            <a:spLocks noGrp="1"/>
          </p:cNvSpPr>
          <p:nvPr>
            <p:ph type="title"/>
          </p:nvPr>
        </p:nvSpPr>
        <p:spPr/>
        <p:txBody>
          <a:bodyPr/>
          <a:lstStyle/>
          <a:p>
            <a:r>
              <a:rPr lang="en-US" dirty="0" err="1"/>
              <a:t>CenterOfRobot</a:t>
            </a:r>
            <a:r>
              <a:rPr lang="en-US" dirty="0"/>
              <a:t>()</a:t>
            </a:r>
          </a:p>
        </p:txBody>
      </p:sp>
      <p:sp>
        <p:nvSpPr>
          <p:cNvPr id="18" name="Inhaltsplatzhalter 17"/>
          <p:cNvSpPr txBox="1">
            <a:spLocks noGrp="1"/>
          </p:cNvSpPr>
          <p:nvPr>
            <p:ph idx="1"/>
          </p:nvPr>
        </p:nvSpPr>
        <p:spPr>
          <a:xfrm>
            <a:off x="496889" y="1341438"/>
            <a:ext cx="3550832" cy="3933384"/>
          </a:xfrm>
          <a:prstGeom prst="rect">
            <a:avLst/>
          </a:prstGeom>
          <a:noFill/>
        </p:spPr>
        <p:txBody>
          <a:bodyPr wrap="square" rtlCol="0">
            <a:spAutoFit/>
          </a:bodyPr>
          <a:lstStyle/>
          <a:p>
            <a:r>
              <a:rPr lang="en-US" dirty="0"/>
              <a:t>The intersection can easily be computed with the help of the four coordinates </a:t>
            </a:r>
          </a:p>
          <a:p>
            <a:endParaRPr lang="en-US" dirty="0"/>
          </a:p>
          <a:p>
            <a:endParaRPr lang="en-US" dirty="0"/>
          </a:p>
          <a:p>
            <a:endParaRPr lang="en-US" dirty="0"/>
          </a:p>
          <a:p>
            <a:r>
              <a:rPr lang="en-US" dirty="0"/>
              <a:t>Output of the console:</a:t>
            </a:r>
          </a:p>
          <a:p>
            <a:endParaRPr lang="en-US" sz="1600" dirty="0"/>
          </a:p>
          <a:p>
            <a:endParaRPr lang="en-US" sz="1600" dirty="0"/>
          </a:p>
        </p:txBody>
      </p:sp>
      <p:sp>
        <p:nvSpPr>
          <p:cNvPr id="42" name="Ellipse 41">
            <a:extLst>
              <a:ext uri="{FF2B5EF4-FFF2-40B4-BE49-F238E27FC236}">
                <a16:creationId xmlns:a16="http://schemas.microsoft.com/office/drawing/2014/main" id="{B56D745D-8AA2-4350-B53C-BC8D114E9C3A}"/>
              </a:ext>
            </a:extLst>
          </p:cNvPr>
          <p:cNvSpPr/>
          <p:nvPr/>
        </p:nvSpPr>
        <p:spPr>
          <a:xfrm>
            <a:off x="4514205" y="1884305"/>
            <a:ext cx="2880000" cy="28800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Ellipse 43">
            <a:extLst>
              <a:ext uri="{FF2B5EF4-FFF2-40B4-BE49-F238E27FC236}">
                <a16:creationId xmlns:a16="http://schemas.microsoft.com/office/drawing/2014/main" id="{4F9BBBA8-347E-414B-B3E6-18839DCC65ED}"/>
              </a:ext>
            </a:extLst>
          </p:cNvPr>
          <p:cNvSpPr/>
          <p:nvPr/>
        </p:nvSpPr>
        <p:spPr>
          <a:xfrm>
            <a:off x="5828205" y="1742659"/>
            <a:ext cx="252000" cy="252000"/>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Ellipse 45">
            <a:extLst>
              <a:ext uri="{FF2B5EF4-FFF2-40B4-BE49-F238E27FC236}">
                <a16:creationId xmlns:a16="http://schemas.microsoft.com/office/drawing/2014/main" id="{2CCC9562-6E74-4FB2-809C-EA98C6117750}"/>
              </a:ext>
            </a:extLst>
          </p:cNvPr>
          <p:cNvSpPr/>
          <p:nvPr/>
        </p:nvSpPr>
        <p:spPr>
          <a:xfrm>
            <a:off x="7268205" y="3198305"/>
            <a:ext cx="252000" cy="2520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Ellipse 46">
            <a:extLst>
              <a:ext uri="{FF2B5EF4-FFF2-40B4-BE49-F238E27FC236}">
                <a16:creationId xmlns:a16="http://schemas.microsoft.com/office/drawing/2014/main" id="{42DFA010-0BB9-4320-800C-8B3BEF2CED19}"/>
              </a:ext>
            </a:extLst>
          </p:cNvPr>
          <p:cNvSpPr/>
          <p:nvPr/>
        </p:nvSpPr>
        <p:spPr>
          <a:xfrm>
            <a:off x="5828205" y="4657008"/>
            <a:ext cx="252000" cy="252000"/>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Ellipse 50">
            <a:extLst>
              <a:ext uri="{FF2B5EF4-FFF2-40B4-BE49-F238E27FC236}">
                <a16:creationId xmlns:a16="http://schemas.microsoft.com/office/drawing/2014/main" id="{1EFCF762-3F20-4E45-A50C-4D61E6D57CA3}"/>
              </a:ext>
            </a:extLst>
          </p:cNvPr>
          <p:cNvSpPr/>
          <p:nvPr/>
        </p:nvSpPr>
        <p:spPr>
          <a:xfrm>
            <a:off x="6880084" y="2224421"/>
            <a:ext cx="252000" cy="2520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2" name="Gerader Verbinder 51">
            <a:extLst>
              <a:ext uri="{FF2B5EF4-FFF2-40B4-BE49-F238E27FC236}">
                <a16:creationId xmlns:a16="http://schemas.microsoft.com/office/drawing/2014/main" id="{B927E314-1C1F-4290-953F-C406A4B6DDB6}"/>
              </a:ext>
            </a:extLst>
          </p:cNvPr>
          <p:cNvCxnSpPr/>
          <p:nvPr/>
        </p:nvCxnSpPr>
        <p:spPr>
          <a:xfrm>
            <a:off x="3614205" y="1272305"/>
            <a:ext cx="5364000" cy="4644000"/>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sp>
        <p:nvSpPr>
          <p:cNvPr id="54" name="Ellipse 53">
            <a:extLst>
              <a:ext uri="{FF2B5EF4-FFF2-40B4-BE49-F238E27FC236}">
                <a16:creationId xmlns:a16="http://schemas.microsoft.com/office/drawing/2014/main" id="{D67FA6C1-F2A3-4275-B79B-81554FD1469F}"/>
              </a:ext>
            </a:extLst>
          </p:cNvPr>
          <p:cNvSpPr/>
          <p:nvPr/>
        </p:nvSpPr>
        <p:spPr>
          <a:xfrm>
            <a:off x="6948264" y="4118879"/>
            <a:ext cx="252000" cy="252000"/>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feld 5"/>
          <p:cNvSpPr txBox="1"/>
          <p:nvPr/>
        </p:nvSpPr>
        <p:spPr>
          <a:xfrm>
            <a:off x="7284625" y="4026620"/>
            <a:ext cx="671743" cy="338554"/>
          </a:xfrm>
          <a:prstGeom prst="rect">
            <a:avLst/>
          </a:prstGeom>
          <a:noFill/>
        </p:spPr>
        <p:txBody>
          <a:bodyPr wrap="square" rtlCol="0">
            <a:spAutoFit/>
          </a:bodyPr>
          <a:lstStyle/>
          <a:p>
            <a:r>
              <a:rPr lang="en-US" sz="1600" dirty="0">
                <a:latin typeface="+mn-lt"/>
              </a:rPr>
              <a:t>x</a:t>
            </a:r>
            <a:r>
              <a:rPr lang="en-US" sz="1600" baseline="-25000" dirty="0">
                <a:latin typeface="+mn-lt"/>
              </a:rPr>
              <a:t>4</a:t>
            </a:r>
            <a:r>
              <a:rPr lang="en-US" sz="1600" dirty="0">
                <a:latin typeface="+mn-lt"/>
              </a:rPr>
              <a:t>,y</a:t>
            </a:r>
            <a:r>
              <a:rPr lang="en-US" sz="1600" baseline="-25000" dirty="0">
                <a:latin typeface="+mn-lt"/>
              </a:rPr>
              <a:t>4</a:t>
            </a:r>
            <a:endParaRPr lang="en-US" sz="1600" dirty="0">
              <a:latin typeface="+mn-lt"/>
            </a:endParaRPr>
          </a:p>
        </p:txBody>
      </p:sp>
      <p:sp>
        <p:nvSpPr>
          <p:cNvPr id="16" name="Textfeld 15"/>
          <p:cNvSpPr txBox="1"/>
          <p:nvPr/>
        </p:nvSpPr>
        <p:spPr>
          <a:xfrm>
            <a:off x="6080205" y="1530105"/>
            <a:ext cx="781464" cy="338554"/>
          </a:xfrm>
          <a:prstGeom prst="rect">
            <a:avLst/>
          </a:prstGeom>
          <a:noFill/>
        </p:spPr>
        <p:txBody>
          <a:bodyPr wrap="square" rtlCol="0">
            <a:spAutoFit/>
          </a:bodyPr>
          <a:lstStyle/>
          <a:p>
            <a:r>
              <a:rPr lang="en-US" sz="1600" dirty="0">
                <a:latin typeface="+mn-lt"/>
              </a:rPr>
              <a:t>x</a:t>
            </a:r>
            <a:r>
              <a:rPr lang="en-US" sz="1600" baseline="-25000" dirty="0">
                <a:latin typeface="+mn-lt"/>
              </a:rPr>
              <a:t>1</a:t>
            </a:r>
            <a:r>
              <a:rPr lang="en-US" sz="1600" dirty="0">
                <a:latin typeface="+mn-lt"/>
              </a:rPr>
              <a:t>,y</a:t>
            </a:r>
            <a:r>
              <a:rPr lang="en-US" sz="1600" baseline="-25000" dirty="0">
                <a:latin typeface="+mn-lt"/>
              </a:rPr>
              <a:t>1</a:t>
            </a:r>
            <a:endParaRPr lang="en-US" sz="1600" dirty="0">
              <a:latin typeface="+mn-lt"/>
            </a:endParaRPr>
          </a:p>
        </p:txBody>
      </p:sp>
      <p:sp>
        <p:nvSpPr>
          <p:cNvPr id="17" name="Textfeld 16"/>
          <p:cNvSpPr txBox="1"/>
          <p:nvPr/>
        </p:nvSpPr>
        <p:spPr>
          <a:xfrm>
            <a:off x="6080204" y="4783008"/>
            <a:ext cx="817497" cy="338554"/>
          </a:xfrm>
          <a:prstGeom prst="rect">
            <a:avLst/>
          </a:prstGeom>
          <a:noFill/>
        </p:spPr>
        <p:txBody>
          <a:bodyPr wrap="square" rtlCol="0">
            <a:spAutoFit/>
          </a:bodyPr>
          <a:lstStyle/>
          <a:p>
            <a:r>
              <a:rPr lang="en-US" sz="1600" dirty="0">
                <a:latin typeface="+mn-lt"/>
              </a:rPr>
              <a:t>x</a:t>
            </a:r>
            <a:r>
              <a:rPr lang="en-US" sz="1600" baseline="-25000" dirty="0">
                <a:latin typeface="+mn-lt"/>
              </a:rPr>
              <a:t>5</a:t>
            </a:r>
            <a:r>
              <a:rPr lang="en-US" sz="1600" dirty="0">
                <a:latin typeface="+mn-lt"/>
              </a:rPr>
              <a:t>,y</a:t>
            </a:r>
            <a:r>
              <a:rPr lang="en-US" sz="1600" baseline="-25000" dirty="0">
                <a:latin typeface="+mn-lt"/>
              </a:rPr>
              <a:t>5</a:t>
            </a:r>
            <a:endParaRPr lang="en-US" sz="1600" dirty="0">
              <a:latin typeface="+mn-lt"/>
            </a:endParaRPr>
          </a:p>
        </p:txBody>
      </p:sp>
      <p:sp>
        <p:nvSpPr>
          <p:cNvPr id="19" name="Textfeld 18"/>
          <p:cNvSpPr txBox="1"/>
          <p:nvPr/>
        </p:nvSpPr>
        <p:spPr>
          <a:xfrm>
            <a:off x="4596676" y="1742659"/>
            <a:ext cx="795365" cy="338554"/>
          </a:xfrm>
          <a:prstGeom prst="rect">
            <a:avLst/>
          </a:prstGeom>
          <a:noFill/>
        </p:spPr>
        <p:txBody>
          <a:bodyPr wrap="square" rtlCol="0">
            <a:spAutoFit/>
          </a:bodyPr>
          <a:lstStyle/>
          <a:p>
            <a:r>
              <a:rPr lang="en-US" sz="1600" dirty="0">
                <a:latin typeface="+mn-lt"/>
              </a:rPr>
              <a:t>x</a:t>
            </a:r>
            <a:r>
              <a:rPr lang="en-US" sz="1600" baseline="-25000" dirty="0">
                <a:latin typeface="+mn-lt"/>
              </a:rPr>
              <a:t>8</a:t>
            </a:r>
            <a:r>
              <a:rPr lang="en-US" sz="1600" dirty="0">
                <a:latin typeface="+mn-lt"/>
              </a:rPr>
              <a:t>,y</a:t>
            </a:r>
            <a:r>
              <a:rPr lang="en-US" sz="1600" baseline="-25000" dirty="0">
                <a:latin typeface="+mn-lt"/>
              </a:rPr>
              <a:t>8</a:t>
            </a:r>
            <a:endParaRPr lang="en-US" sz="1600" dirty="0">
              <a:latin typeface="+mn-lt"/>
            </a:endParaRPr>
          </a:p>
        </p:txBody>
      </p:sp>
      <p:sp>
        <p:nvSpPr>
          <p:cNvPr id="20" name="Textfeld 19"/>
          <p:cNvSpPr txBox="1"/>
          <p:nvPr/>
        </p:nvSpPr>
        <p:spPr>
          <a:xfrm>
            <a:off x="6059449" y="2985751"/>
            <a:ext cx="576064" cy="369332"/>
          </a:xfrm>
          <a:prstGeom prst="rect">
            <a:avLst/>
          </a:prstGeom>
          <a:noFill/>
        </p:spPr>
        <p:txBody>
          <a:bodyPr wrap="square" rtlCol="0">
            <a:spAutoFit/>
          </a:bodyPr>
          <a:lstStyle/>
          <a:p>
            <a:r>
              <a:rPr lang="en-US" sz="1800" b="1" dirty="0">
                <a:latin typeface="+mn-lt"/>
              </a:rPr>
              <a:t>x, y</a:t>
            </a:r>
          </a:p>
        </p:txBody>
      </p:sp>
      <p:pic>
        <p:nvPicPr>
          <p:cNvPr id="395267"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t="16223"/>
          <a:stretch/>
        </p:blipFill>
        <p:spPr bwMode="auto">
          <a:xfrm>
            <a:off x="484710" y="4805368"/>
            <a:ext cx="4922817" cy="9536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9" name="Ellipse 48">
            <a:extLst>
              <a:ext uri="{FF2B5EF4-FFF2-40B4-BE49-F238E27FC236}">
                <a16:creationId xmlns:a16="http://schemas.microsoft.com/office/drawing/2014/main" id="{00EF522F-EC5A-4361-8EA7-26241620ADBA}"/>
              </a:ext>
            </a:extLst>
          </p:cNvPr>
          <p:cNvSpPr/>
          <p:nvPr/>
        </p:nvSpPr>
        <p:spPr>
          <a:xfrm>
            <a:off x="4758709" y="2224421"/>
            <a:ext cx="252000" cy="252000"/>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feld 20">
            <a:extLst>
              <a:ext uri="{FF2B5EF4-FFF2-40B4-BE49-F238E27FC236}">
                <a16:creationId xmlns:a16="http://schemas.microsoft.com/office/drawing/2014/main" id="{1646886F-0186-4F1C-9405-8F1D02ADA15C}"/>
              </a:ext>
            </a:extLst>
          </p:cNvPr>
          <p:cNvSpPr txBox="1"/>
          <p:nvPr/>
        </p:nvSpPr>
        <p:spPr>
          <a:xfrm>
            <a:off x="6080205" y="1324383"/>
            <a:ext cx="1288560" cy="338554"/>
          </a:xfrm>
          <a:prstGeom prst="rect">
            <a:avLst/>
          </a:prstGeom>
          <a:noFill/>
        </p:spPr>
        <p:txBody>
          <a:bodyPr wrap="square" rtlCol="0">
            <a:spAutoFit/>
          </a:bodyPr>
          <a:lstStyle/>
          <a:p>
            <a:r>
              <a:rPr lang="en-US" sz="1600" dirty="0">
                <a:latin typeface="+mn-lt"/>
              </a:rPr>
              <a:t>1</a:t>
            </a:r>
            <a:r>
              <a:rPr lang="en-US" sz="1600" baseline="30000" dirty="0">
                <a:latin typeface="+mn-lt"/>
              </a:rPr>
              <a:t>st</a:t>
            </a:r>
            <a:r>
              <a:rPr lang="en-US" sz="1600" dirty="0">
                <a:latin typeface="+mn-lt"/>
              </a:rPr>
              <a:t> Antenna</a:t>
            </a:r>
          </a:p>
        </p:txBody>
      </p:sp>
      <p:sp>
        <p:nvSpPr>
          <p:cNvPr id="22" name="Textfeld 21">
            <a:extLst>
              <a:ext uri="{FF2B5EF4-FFF2-40B4-BE49-F238E27FC236}">
                <a16:creationId xmlns:a16="http://schemas.microsoft.com/office/drawing/2014/main" id="{CAC84802-78A8-4BFA-B6B9-490962B0DA90}"/>
              </a:ext>
            </a:extLst>
          </p:cNvPr>
          <p:cNvSpPr txBox="1"/>
          <p:nvPr/>
        </p:nvSpPr>
        <p:spPr>
          <a:xfrm>
            <a:off x="5996065" y="5137102"/>
            <a:ext cx="1288560" cy="338554"/>
          </a:xfrm>
          <a:prstGeom prst="rect">
            <a:avLst/>
          </a:prstGeom>
          <a:noFill/>
        </p:spPr>
        <p:txBody>
          <a:bodyPr wrap="square" rtlCol="0">
            <a:spAutoFit/>
          </a:bodyPr>
          <a:lstStyle/>
          <a:p>
            <a:r>
              <a:rPr lang="en-US" sz="1600" dirty="0">
                <a:latin typeface="+mn-lt"/>
              </a:rPr>
              <a:t>2</a:t>
            </a:r>
            <a:r>
              <a:rPr lang="en-US" sz="1600" baseline="30000" dirty="0">
                <a:latin typeface="+mn-lt"/>
              </a:rPr>
              <a:t>nd</a:t>
            </a:r>
            <a:r>
              <a:rPr lang="en-US" sz="1600" dirty="0">
                <a:latin typeface="+mn-lt"/>
              </a:rPr>
              <a:t> Antenna</a:t>
            </a:r>
          </a:p>
        </p:txBody>
      </p:sp>
      <p:sp>
        <p:nvSpPr>
          <p:cNvPr id="23" name="Textfeld 22">
            <a:extLst>
              <a:ext uri="{FF2B5EF4-FFF2-40B4-BE49-F238E27FC236}">
                <a16:creationId xmlns:a16="http://schemas.microsoft.com/office/drawing/2014/main" id="{A36AD4B3-E218-453C-A1F1-1B9AE9CFAE2C}"/>
              </a:ext>
            </a:extLst>
          </p:cNvPr>
          <p:cNvSpPr txBox="1"/>
          <p:nvPr/>
        </p:nvSpPr>
        <p:spPr>
          <a:xfrm>
            <a:off x="7289338" y="3816280"/>
            <a:ext cx="1288560" cy="338554"/>
          </a:xfrm>
          <a:prstGeom prst="rect">
            <a:avLst/>
          </a:prstGeom>
          <a:noFill/>
        </p:spPr>
        <p:txBody>
          <a:bodyPr wrap="square" rtlCol="0">
            <a:spAutoFit/>
          </a:bodyPr>
          <a:lstStyle/>
          <a:p>
            <a:r>
              <a:rPr lang="en-US" sz="1600" dirty="0">
                <a:latin typeface="+mn-lt"/>
              </a:rPr>
              <a:t>3</a:t>
            </a:r>
            <a:r>
              <a:rPr lang="en-US" sz="1600" baseline="30000" dirty="0">
                <a:latin typeface="+mn-lt"/>
              </a:rPr>
              <a:t>rd</a:t>
            </a:r>
            <a:r>
              <a:rPr lang="en-US" sz="1600" dirty="0">
                <a:latin typeface="+mn-lt"/>
              </a:rPr>
              <a:t> Antenna</a:t>
            </a:r>
          </a:p>
        </p:txBody>
      </p:sp>
      <p:sp>
        <p:nvSpPr>
          <p:cNvPr id="24" name="Textfeld 23">
            <a:extLst>
              <a:ext uri="{FF2B5EF4-FFF2-40B4-BE49-F238E27FC236}">
                <a16:creationId xmlns:a16="http://schemas.microsoft.com/office/drawing/2014/main" id="{9F5670D1-9AC4-4841-88DF-94EC36F4A56B}"/>
              </a:ext>
            </a:extLst>
          </p:cNvPr>
          <p:cNvSpPr txBox="1"/>
          <p:nvPr/>
        </p:nvSpPr>
        <p:spPr>
          <a:xfrm>
            <a:off x="4558498" y="1501062"/>
            <a:ext cx="1288560" cy="338554"/>
          </a:xfrm>
          <a:prstGeom prst="rect">
            <a:avLst/>
          </a:prstGeom>
          <a:noFill/>
        </p:spPr>
        <p:txBody>
          <a:bodyPr wrap="square" rtlCol="0">
            <a:spAutoFit/>
          </a:bodyPr>
          <a:lstStyle/>
          <a:p>
            <a:r>
              <a:rPr lang="en-US" sz="1600" dirty="0">
                <a:latin typeface="+mn-lt"/>
              </a:rPr>
              <a:t>4</a:t>
            </a:r>
            <a:r>
              <a:rPr lang="en-US" sz="1600" baseline="30000" dirty="0">
                <a:latin typeface="+mn-lt"/>
              </a:rPr>
              <a:t>th</a:t>
            </a:r>
            <a:r>
              <a:rPr lang="en-US" sz="1600" dirty="0">
                <a:latin typeface="+mn-lt"/>
              </a:rPr>
              <a:t> Antenna</a:t>
            </a:r>
          </a:p>
        </p:txBody>
      </p:sp>
    </p:spTree>
    <p:extLst>
      <p:ext uri="{BB962C8B-B14F-4D97-AF65-F5344CB8AC3E}">
        <p14:creationId xmlns:p14="http://schemas.microsoft.com/office/powerpoint/2010/main" val="174433585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5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0"/>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95267"/>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1"/>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2"/>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3"/>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4" grpId="0" animBg="1"/>
      <p:bldP spid="46" grpId="0" animBg="1"/>
      <p:bldP spid="47" grpId="0" animBg="1"/>
      <p:bldP spid="51" grpId="0" animBg="1"/>
      <p:bldP spid="54" grpId="0" animBg="1"/>
      <p:bldP spid="6" grpId="0"/>
      <p:bldP spid="16" grpId="0"/>
      <p:bldP spid="17" grpId="0"/>
      <p:bldP spid="19" grpId="0"/>
      <p:bldP spid="20" grpId="0"/>
      <p:bldP spid="49" grpId="0" animBg="1"/>
      <p:bldP spid="21" grpId="0"/>
      <p:bldP spid="22" grpId="0"/>
      <p:bldP spid="23" grpId="0"/>
      <p:bldP spid="24"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Initialization Procedure</a:t>
            </a:r>
          </a:p>
        </p:txBody>
      </p:sp>
      <p:sp>
        <p:nvSpPr>
          <p:cNvPr id="4" name="Datumsplatzhalter 3"/>
          <p:cNvSpPr>
            <a:spLocks noGrp="1"/>
          </p:cNvSpPr>
          <p:nvPr>
            <p:ph type="dt" sz="half" idx="10"/>
          </p:nvPr>
        </p:nvSpPr>
        <p:spPr/>
        <p:txBody>
          <a:bodyPr/>
          <a:lstStyle/>
          <a:p>
            <a:fld id="{4B94FBF6-B6D4-4A60-89A2-A8869DBF6FA6}" type="slidenum">
              <a:rPr lang="de-DE" smtClean="0"/>
              <a:pPr/>
              <a:t>46</a:t>
            </a:fld>
            <a:endParaRPr lang="de-DE"/>
          </a:p>
        </p:txBody>
      </p:sp>
      <p:pic>
        <p:nvPicPr>
          <p:cNvPr id="6" name="Grafik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7624" y="980728"/>
            <a:ext cx="6537341" cy="4903006"/>
          </a:xfrm>
          <a:prstGeom prst="rect">
            <a:avLst/>
          </a:prstGeom>
        </p:spPr>
      </p:pic>
    </p:spTree>
    <p:extLst>
      <p:ext uri="{BB962C8B-B14F-4D97-AF65-F5344CB8AC3E}">
        <p14:creationId xmlns:p14="http://schemas.microsoft.com/office/powerpoint/2010/main" val="810732010"/>
      </p:ext>
    </p:extLst>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Conclusion </a:t>
            </a:r>
          </a:p>
        </p:txBody>
      </p:sp>
      <p:sp>
        <p:nvSpPr>
          <p:cNvPr id="3" name="Inhaltsplatzhalter 2"/>
          <p:cNvSpPr>
            <a:spLocks noGrp="1"/>
          </p:cNvSpPr>
          <p:nvPr>
            <p:ph idx="1"/>
          </p:nvPr>
        </p:nvSpPr>
        <p:spPr>
          <a:xfrm>
            <a:off x="494913" y="1052736"/>
            <a:ext cx="8131175" cy="4683125"/>
          </a:xfrm>
        </p:spPr>
        <p:txBody>
          <a:bodyPr>
            <a:normAutofit/>
          </a:bodyPr>
          <a:lstStyle/>
          <a:p>
            <a:r>
              <a:rPr lang="en-US" dirty="0"/>
              <a:t>An alternative positioning system was picked</a:t>
            </a:r>
          </a:p>
          <a:p>
            <a:r>
              <a:rPr lang="de-DE" dirty="0"/>
              <a:t>Proof </a:t>
            </a:r>
            <a:r>
              <a:rPr lang="de-DE" dirty="0" err="1"/>
              <a:t>of</a:t>
            </a:r>
            <a:r>
              <a:rPr lang="de-DE" dirty="0"/>
              <a:t> </a:t>
            </a:r>
            <a:r>
              <a:rPr lang="de-DE" dirty="0" err="1"/>
              <a:t>concept</a:t>
            </a:r>
            <a:r>
              <a:rPr lang="de-DE" dirty="0"/>
              <a:t> was e</a:t>
            </a:r>
            <a:r>
              <a:rPr lang="en-US" dirty="0"/>
              <a:t>valuated</a:t>
            </a:r>
            <a:endParaRPr lang="de-DE" dirty="0"/>
          </a:p>
          <a:p>
            <a:r>
              <a:rPr lang="de-DE" dirty="0"/>
              <a:t>Ultimate </a:t>
            </a:r>
            <a:r>
              <a:rPr lang="de-DE" dirty="0" err="1"/>
              <a:t>goal</a:t>
            </a:r>
            <a:r>
              <a:rPr lang="de-DE" dirty="0"/>
              <a:t>: </a:t>
            </a:r>
            <a:r>
              <a:rPr lang="de-DE" dirty="0" err="1"/>
              <a:t>Improve</a:t>
            </a:r>
            <a:r>
              <a:rPr lang="de-DE" dirty="0"/>
              <a:t> </a:t>
            </a:r>
            <a:r>
              <a:rPr lang="de-DE" dirty="0" err="1"/>
              <a:t>positioning</a:t>
            </a:r>
            <a:r>
              <a:rPr lang="de-DE" dirty="0"/>
              <a:t> </a:t>
            </a:r>
            <a:r>
              <a:rPr lang="de-DE" dirty="0" err="1"/>
              <a:t>precision</a:t>
            </a:r>
            <a:endParaRPr lang="de-DE" dirty="0"/>
          </a:p>
          <a:p>
            <a:pPr lvl="1"/>
            <a:r>
              <a:rPr lang="en-US" dirty="0"/>
              <a:t>Light independent system was created</a:t>
            </a:r>
          </a:p>
          <a:p>
            <a:pPr lvl="1"/>
            <a:r>
              <a:rPr lang="en-US" dirty="0"/>
              <a:t>Highly scalable solution was found</a:t>
            </a:r>
          </a:p>
          <a:p>
            <a:pPr lvl="1"/>
            <a:r>
              <a:rPr lang="en-US" dirty="0"/>
              <a:t>Accuracy under perfect light condition was improved</a:t>
            </a:r>
          </a:p>
          <a:p>
            <a:pPr lvl="2"/>
            <a:r>
              <a:rPr lang="en-US" b="1" dirty="0"/>
              <a:t>Old Error: </a:t>
            </a:r>
            <a:r>
              <a:rPr lang="en-US" dirty="0"/>
              <a:t>50mm/3</a:t>
            </a:r>
            <a:r>
              <a:rPr lang="en-US" b="1" dirty="0"/>
              <a:t>°</a:t>
            </a:r>
            <a:r>
              <a:rPr lang="en-US" dirty="0"/>
              <a:t>	</a:t>
            </a:r>
            <a:r>
              <a:rPr lang="en-US" b="1" dirty="0"/>
              <a:t>New Error: </a:t>
            </a:r>
            <a:r>
              <a:rPr lang="en-US" dirty="0"/>
              <a:t>25mm/25°</a:t>
            </a:r>
            <a:endParaRPr lang="en-US" b="1" dirty="0"/>
          </a:p>
          <a:p>
            <a:pPr lvl="1"/>
            <a:r>
              <a:rPr lang="en-US" dirty="0"/>
              <a:t>Accuracy under bad light condition was improved</a:t>
            </a:r>
          </a:p>
          <a:p>
            <a:pPr lvl="2"/>
            <a:r>
              <a:rPr lang="en-US" b="1" dirty="0"/>
              <a:t>Old Error: </a:t>
            </a:r>
            <a:r>
              <a:rPr lang="en-US" dirty="0"/>
              <a:t>200mm/8°</a:t>
            </a:r>
            <a:r>
              <a:rPr lang="en-US" b="1" dirty="0"/>
              <a:t>New Error: </a:t>
            </a:r>
            <a:r>
              <a:rPr lang="en-US" dirty="0"/>
              <a:t>25mm/25°</a:t>
            </a:r>
          </a:p>
          <a:p>
            <a:pPr lvl="1"/>
            <a:r>
              <a:rPr lang="en-US" dirty="0"/>
              <a:t>Processing time was improved</a:t>
            </a:r>
          </a:p>
          <a:p>
            <a:pPr lvl="2"/>
            <a:r>
              <a:rPr lang="en-US" b="1" dirty="0"/>
              <a:t>Old time: </a:t>
            </a:r>
            <a:r>
              <a:rPr lang="en-US" dirty="0"/>
              <a:t>100-400ms	</a:t>
            </a:r>
            <a:r>
              <a:rPr lang="en-US" b="1" dirty="0"/>
              <a:t>New Time: </a:t>
            </a:r>
            <a:r>
              <a:rPr lang="en-US" dirty="0"/>
              <a:t>min 90ms</a:t>
            </a:r>
          </a:p>
          <a:p>
            <a:pPr marL="457200" lvl="1" indent="0">
              <a:buNone/>
            </a:pPr>
            <a:endParaRPr lang="en-US" dirty="0"/>
          </a:p>
        </p:txBody>
      </p:sp>
      <p:pic>
        <p:nvPicPr>
          <p:cNvPr id="5" name="Imagen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63707" y="1341438"/>
            <a:ext cx="463369" cy="416446"/>
          </a:xfrm>
          <a:prstGeom prst="rect">
            <a:avLst/>
          </a:prstGeom>
        </p:spPr>
      </p:pic>
      <p:pic>
        <p:nvPicPr>
          <p:cNvPr id="6" name="Imagen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63707" y="1757884"/>
            <a:ext cx="463369" cy="416446"/>
          </a:xfrm>
          <a:prstGeom prst="rect">
            <a:avLst/>
          </a:prstGeom>
        </p:spPr>
      </p:pic>
      <p:pic>
        <p:nvPicPr>
          <p:cNvPr id="8" name="Imagen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63707" y="2679479"/>
            <a:ext cx="463369" cy="416446"/>
          </a:xfrm>
          <a:prstGeom prst="rect">
            <a:avLst/>
          </a:prstGeom>
        </p:spPr>
      </p:pic>
      <p:pic>
        <p:nvPicPr>
          <p:cNvPr id="9" name="Imagen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62720" y="3071511"/>
            <a:ext cx="463369" cy="416446"/>
          </a:xfrm>
          <a:prstGeom prst="rect">
            <a:avLst/>
          </a:prstGeom>
        </p:spPr>
      </p:pic>
      <p:pic>
        <p:nvPicPr>
          <p:cNvPr id="395266" name="Picture 2" descr="Bildergebnis fÃ¼r fragezeichen symbol"/>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053820" y="3501008"/>
            <a:ext cx="572269" cy="381232"/>
          </a:xfrm>
          <a:prstGeom prst="rect">
            <a:avLst/>
          </a:prstGeom>
          <a:noFill/>
          <a:extLst>
            <a:ext uri="{909E8E84-426E-40DD-AFC4-6F175D3DCCD1}">
              <a14:hiddenFill xmlns:a14="http://schemas.microsoft.com/office/drawing/2010/main">
                <a:solidFill>
                  <a:srgbClr val="FFFFFF"/>
                </a:solidFill>
              </a14:hiddenFill>
            </a:ext>
          </a:extLst>
        </p:spPr>
      </p:pic>
      <p:pic>
        <p:nvPicPr>
          <p:cNvPr id="11" name="Imagen 3">
            <a:extLst>
              <a:ext uri="{FF2B5EF4-FFF2-40B4-BE49-F238E27FC236}">
                <a16:creationId xmlns:a16="http://schemas.microsoft.com/office/drawing/2014/main" id="{08D4C765-B553-5B40-8D2D-A2511E3315B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62719" y="4308698"/>
            <a:ext cx="463369" cy="416446"/>
          </a:xfrm>
          <a:prstGeom prst="rect">
            <a:avLst/>
          </a:prstGeom>
        </p:spPr>
      </p:pic>
      <p:pic>
        <p:nvPicPr>
          <p:cNvPr id="13" name="Imagen 3">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69456" y="5157192"/>
            <a:ext cx="463369" cy="416446"/>
          </a:xfrm>
          <a:prstGeom prst="rect">
            <a:avLst/>
          </a:prstGeom>
        </p:spPr>
      </p:pic>
    </p:spTree>
    <p:extLst>
      <p:ext uri="{BB962C8B-B14F-4D97-AF65-F5344CB8AC3E}">
        <p14:creationId xmlns:p14="http://schemas.microsoft.com/office/powerpoint/2010/main" val="3552888494"/>
      </p:ext>
    </p:extLst>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Future Work</a:t>
            </a:r>
          </a:p>
        </p:txBody>
      </p:sp>
      <p:sp>
        <p:nvSpPr>
          <p:cNvPr id="3" name="Inhaltsplatzhalter 2"/>
          <p:cNvSpPr>
            <a:spLocks noGrp="1"/>
          </p:cNvSpPr>
          <p:nvPr>
            <p:ph idx="1"/>
          </p:nvPr>
        </p:nvSpPr>
        <p:spPr>
          <a:xfrm>
            <a:off x="501649" y="1052736"/>
            <a:ext cx="8131175" cy="4683125"/>
          </a:xfrm>
        </p:spPr>
        <p:txBody>
          <a:bodyPr>
            <a:normAutofit lnSpcReduction="10000"/>
          </a:bodyPr>
          <a:lstStyle/>
          <a:p>
            <a:r>
              <a:rPr lang="en-US" dirty="0"/>
              <a:t>Hardware</a:t>
            </a:r>
          </a:p>
          <a:p>
            <a:pPr lvl="1"/>
            <a:r>
              <a:rPr lang="en-US" dirty="0"/>
              <a:t>Use local power supply of the robot</a:t>
            </a:r>
          </a:p>
          <a:p>
            <a:pPr lvl="2"/>
            <a:r>
              <a:rPr lang="en-US" dirty="0"/>
              <a:t>Include 15V to 5V converter</a:t>
            </a:r>
          </a:p>
          <a:p>
            <a:pPr lvl="1"/>
            <a:r>
              <a:rPr lang="en-US" dirty="0"/>
              <a:t>Add more the TAGs on an extended plant model</a:t>
            </a:r>
          </a:p>
          <a:p>
            <a:pPr lvl="1"/>
            <a:r>
              <a:rPr lang="en-US" dirty="0"/>
              <a:t>Add RFID modules to all robots</a:t>
            </a:r>
          </a:p>
          <a:p>
            <a:pPr lvl="1"/>
            <a:endParaRPr lang="en-US" dirty="0"/>
          </a:p>
          <a:p>
            <a:r>
              <a:rPr lang="en-US" dirty="0"/>
              <a:t>Software</a:t>
            </a:r>
          </a:p>
          <a:p>
            <a:pPr lvl="1"/>
            <a:r>
              <a:rPr lang="en-US" dirty="0"/>
              <a:t>Initialization turn based on more accurate parameter than time. </a:t>
            </a:r>
          </a:p>
          <a:p>
            <a:pPr lvl="2"/>
            <a:r>
              <a:rPr lang="en-US" dirty="0"/>
              <a:t>Encoders of the robot</a:t>
            </a:r>
          </a:p>
          <a:p>
            <a:pPr lvl="1"/>
            <a:r>
              <a:rPr lang="en-US" dirty="0"/>
              <a:t>Delete unused camera modules in the code</a:t>
            </a:r>
          </a:p>
          <a:p>
            <a:pPr lvl="1"/>
            <a:r>
              <a:rPr lang="en-US" dirty="0"/>
              <a:t>Optimize the localization algorithm </a:t>
            </a:r>
          </a:p>
          <a:p>
            <a:pPr marL="0" indent="0">
              <a:buNone/>
            </a:pPr>
            <a:endParaRPr lang="en-US" dirty="0"/>
          </a:p>
          <a:p>
            <a:pPr marL="457200" lvl="1" indent="0">
              <a:buNone/>
            </a:pPr>
            <a:endParaRPr lang="en-US" dirty="0"/>
          </a:p>
          <a:p>
            <a:pPr lvl="1"/>
            <a:endParaRPr lang="en-US" dirty="0"/>
          </a:p>
          <a:p>
            <a:pPr marL="457200" lvl="1" indent="0">
              <a:buNone/>
            </a:pPr>
            <a:endParaRPr lang="en-US" dirty="0"/>
          </a:p>
        </p:txBody>
      </p:sp>
      <p:sp>
        <p:nvSpPr>
          <p:cNvPr id="4" name="Datumsplatzhalter 3"/>
          <p:cNvSpPr>
            <a:spLocks noGrp="1"/>
          </p:cNvSpPr>
          <p:nvPr>
            <p:ph type="dt" sz="half" idx="10"/>
          </p:nvPr>
        </p:nvSpPr>
        <p:spPr/>
        <p:txBody>
          <a:bodyPr/>
          <a:lstStyle/>
          <a:p>
            <a:endParaRPr lang="de-DE" dirty="0"/>
          </a:p>
        </p:txBody>
      </p:sp>
    </p:spTree>
    <p:extLst>
      <p:ext uri="{BB962C8B-B14F-4D97-AF65-F5344CB8AC3E}">
        <p14:creationId xmlns:p14="http://schemas.microsoft.com/office/powerpoint/2010/main" val="2987057131"/>
      </p:ext>
    </p:extLst>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CO"/>
          </a:p>
        </p:txBody>
      </p:sp>
      <p:sp>
        <p:nvSpPr>
          <p:cNvPr id="3" name="CuadroTexto 2"/>
          <p:cNvSpPr txBox="1"/>
          <p:nvPr/>
        </p:nvSpPr>
        <p:spPr>
          <a:xfrm>
            <a:off x="755576" y="2924944"/>
            <a:ext cx="7877249" cy="523220"/>
          </a:xfrm>
          <a:prstGeom prst="rect">
            <a:avLst/>
          </a:prstGeom>
          <a:noFill/>
        </p:spPr>
        <p:txBody>
          <a:bodyPr wrap="square" rtlCol="0">
            <a:spAutoFit/>
          </a:bodyPr>
          <a:lstStyle/>
          <a:p>
            <a:pPr algn="ctr"/>
            <a:r>
              <a:rPr lang="es-CO" b="1" dirty="0">
                <a:latin typeface="+mn-lt"/>
              </a:rPr>
              <a:t>Thank you for your attention!</a:t>
            </a:r>
          </a:p>
        </p:txBody>
      </p:sp>
    </p:spTree>
    <p:extLst>
      <p:ext uri="{BB962C8B-B14F-4D97-AF65-F5344CB8AC3E}">
        <p14:creationId xmlns:p14="http://schemas.microsoft.com/office/powerpoint/2010/main" val="2896911655"/>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a:t>Project objective</a:t>
            </a:r>
            <a:endParaRPr lang="de-DE" dirty="0"/>
          </a:p>
        </p:txBody>
      </p:sp>
      <p:sp>
        <p:nvSpPr>
          <p:cNvPr id="3" name="Content Placeholder 2"/>
          <p:cNvSpPr>
            <a:spLocks noGrp="1"/>
          </p:cNvSpPr>
          <p:nvPr>
            <p:ph idx="1"/>
          </p:nvPr>
        </p:nvSpPr>
        <p:spPr>
          <a:xfrm>
            <a:off x="496887" y="1341438"/>
            <a:ext cx="8135937" cy="4463826"/>
          </a:xfrm>
        </p:spPr>
        <p:txBody>
          <a:bodyPr/>
          <a:lstStyle/>
          <a:p>
            <a:r>
              <a:rPr lang="de-DE" dirty="0"/>
              <a:t>Research </a:t>
            </a:r>
            <a:r>
              <a:rPr lang="de-DE" dirty="0" err="1"/>
              <a:t>about</a:t>
            </a:r>
            <a:r>
              <a:rPr lang="de-DE" dirty="0"/>
              <a:t> alternative </a:t>
            </a:r>
            <a:r>
              <a:rPr lang="de-DE" dirty="0" err="1"/>
              <a:t>positioning</a:t>
            </a:r>
            <a:r>
              <a:rPr lang="de-DE" dirty="0"/>
              <a:t> </a:t>
            </a:r>
            <a:r>
              <a:rPr lang="de-DE" dirty="0" err="1"/>
              <a:t>system</a:t>
            </a:r>
            <a:endParaRPr lang="de-DE" dirty="0"/>
          </a:p>
          <a:p>
            <a:r>
              <a:rPr lang="de-DE" dirty="0" err="1"/>
              <a:t>Evaluate</a:t>
            </a:r>
            <a:r>
              <a:rPr lang="de-DE" dirty="0"/>
              <a:t> </a:t>
            </a:r>
            <a:r>
              <a:rPr lang="de-DE" dirty="0" err="1"/>
              <a:t>with</a:t>
            </a:r>
            <a:r>
              <a:rPr lang="de-DE" dirty="0"/>
              <a:t> </a:t>
            </a:r>
            <a:r>
              <a:rPr lang="de-DE" dirty="0" err="1"/>
              <a:t>simulation</a:t>
            </a:r>
            <a:endParaRPr lang="de-DE" dirty="0"/>
          </a:p>
          <a:p>
            <a:r>
              <a:rPr lang="de-DE" dirty="0"/>
              <a:t>Ultimate </a:t>
            </a:r>
            <a:r>
              <a:rPr lang="de-DE" dirty="0" err="1"/>
              <a:t>goal</a:t>
            </a:r>
            <a:r>
              <a:rPr lang="de-DE" dirty="0"/>
              <a:t>: </a:t>
            </a:r>
            <a:r>
              <a:rPr lang="de-DE" dirty="0" err="1"/>
              <a:t>improve</a:t>
            </a:r>
            <a:r>
              <a:rPr lang="de-DE" dirty="0"/>
              <a:t> </a:t>
            </a:r>
            <a:r>
              <a:rPr lang="de-DE" dirty="0" err="1"/>
              <a:t>positioning</a:t>
            </a:r>
            <a:r>
              <a:rPr lang="de-DE" dirty="0"/>
              <a:t> </a:t>
            </a:r>
            <a:r>
              <a:rPr lang="de-DE" dirty="0" err="1"/>
              <a:t>precision</a:t>
            </a:r>
            <a:r>
              <a:rPr lang="de-DE" dirty="0"/>
              <a:t> </a:t>
            </a:r>
          </a:p>
          <a:p>
            <a:r>
              <a:rPr lang="de-DE" dirty="0" err="1"/>
              <a:t>Compare</a:t>
            </a:r>
            <a:r>
              <a:rPr lang="de-DE" dirty="0"/>
              <a:t> </a:t>
            </a:r>
            <a:r>
              <a:rPr lang="de-DE" dirty="0" err="1"/>
              <a:t>and</a:t>
            </a:r>
            <a:r>
              <a:rPr lang="de-DE" dirty="0"/>
              <a:t> </a:t>
            </a:r>
            <a:r>
              <a:rPr lang="de-DE" dirty="0" err="1"/>
              <a:t>develop</a:t>
            </a:r>
            <a:r>
              <a:rPr lang="de-DE" dirty="0"/>
              <a:t> </a:t>
            </a:r>
            <a:r>
              <a:rPr lang="de-DE" dirty="0" err="1"/>
              <a:t>practical</a:t>
            </a:r>
            <a:r>
              <a:rPr lang="de-DE" dirty="0"/>
              <a:t> </a:t>
            </a:r>
            <a:r>
              <a:rPr lang="de-DE" dirty="0" err="1"/>
              <a:t>proof</a:t>
            </a:r>
            <a:r>
              <a:rPr lang="de-DE" dirty="0"/>
              <a:t> </a:t>
            </a:r>
            <a:r>
              <a:rPr lang="de-DE" dirty="0" err="1"/>
              <a:t>of</a:t>
            </a:r>
            <a:r>
              <a:rPr lang="de-DE" dirty="0"/>
              <a:t> </a:t>
            </a:r>
            <a:r>
              <a:rPr lang="de-DE" dirty="0" err="1"/>
              <a:t>concept</a:t>
            </a:r>
            <a:endParaRPr lang="de-DE" dirty="0"/>
          </a:p>
          <a:p>
            <a:endParaRPr lang="de-DE" dirty="0"/>
          </a:p>
          <a:p>
            <a:pPr lvl="1"/>
            <a:endParaRPr lang="de-DE" dirty="0"/>
          </a:p>
        </p:txBody>
      </p:sp>
      <p:sp>
        <p:nvSpPr>
          <p:cNvPr id="4" name="Date Placeholder 3"/>
          <p:cNvSpPr>
            <a:spLocks noGrp="1"/>
          </p:cNvSpPr>
          <p:nvPr>
            <p:ph type="dt" sz="half" idx="10"/>
          </p:nvPr>
        </p:nvSpPr>
        <p:spPr/>
        <p:txBody>
          <a:bodyPr/>
          <a:lstStyle/>
          <a:p>
            <a:endParaRPr lang="de-DE" dirty="0"/>
          </a:p>
        </p:txBody>
      </p:sp>
    </p:spTree>
    <p:extLst>
      <p:ext uri="{BB962C8B-B14F-4D97-AF65-F5344CB8AC3E}">
        <p14:creationId xmlns:p14="http://schemas.microsoft.com/office/powerpoint/2010/main" val="96786296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CO" dirty="0"/>
              <a:t>Project motivation </a:t>
            </a:r>
          </a:p>
        </p:txBody>
      </p:sp>
      <p:sp>
        <p:nvSpPr>
          <p:cNvPr id="3" name="Marcador de contenido 2"/>
          <p:cNvSpPr>
            <a:spLocks noGrp="1"/>
          </p:cNvSpPr>
          <p:nvPr>
            <p:ph idx="1"/>
          </p:nvPr>
        </p:nvSpPr>
        <p:spPr/>
        <p:txBody>
          <a:bodyPr/>
          <a:lstStyle/>
          <a:p>
            <a:r>
              <a:rPr lang="es-CO" dirty="0"/>
              <a:t>Precise localization in any light conditions</a:t>
            </a:r>
          </a:p>
          <a:p>
            <a:r>
              <a:rPr lang="es-CO" dirty="0"/>
              <a:t>Achieve low processing time</a:t>
            </a:r>
          </a:p>
          <a:p>
            <a:r>
              <a:rPr lang="es-CO" dirty="0"/>
              <a:t>Ability to localize multiple robots</a:t>
            </a:r>
          </a:p>
          <a:p>
            <a:r>
              <a:rPr lang="es-CO" dirty="0"/>
              <a:t>Develop a system without space limitation</a:t>
            </a:r>
          </a:p>
          <a:p>
            <a:endParaRPr lang="es-CO" dirty="0"/>
          </a:p>
          <a:p>
            <a:endParaRPr lang="es-CO" dirty="0"/>
          </a:p>
          <a:p>
            <a:endParaRPr lang="es-CO" dirty="0"/>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CO" dirty="0"/>
              <a:t>Project Workflow</a:t>
            </a:r>
          </a:p>
        </p:txBody>
      </p:sp>
      <p:pic>
        <p:nvPicPr>
          <p:cNvPr id="9" name="Picture 8">
            <a:extLst>
              <a:ext uri="{FF2B5EF4-FFF2-40B4-BE49-F238E27FC236}">
                <a16:creationId xmlns:a16="http://schemas.microsoft.com/office/drawing/2014/main" id="{811FB93C-6B33-5F4A-9B8E-CB3CE38A96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70734"/>
            <a:ext cx="9144000" cy="4316532"/>
          </a:xfrm>
          <a:prstGeom prst="rect">
            <a:avLst/>
          </a:prstGeom>
        </p:spPr>
      </p:pic>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9B8162-8210-F648-B231-12AB13CD30B8}"/>
              </a:ext>
            </a:extLst>
          </p:cNvPr>
          <p:cNvSpPr>
            <a:spLocks noGrp="1"/>
          </p:cNvSpPr>
          <p:nvPr>
            <p:ph type="title"/>
          </p:nvPr>
        </p:nvSpPr>
        <p:spPr/>
        <p:txBody>
          <a:bodyPr/>
          <a:lstStyle/>
          <a:p>
            <a:r>
              <a:rPr lang="de-DE" dirty="0" err="1"/>
              <a:t>Selection</a:t>
            </a:r>
            <a:r>
              <a:rPr lang="de-DE" dirty="0"/>
              <a:t> </a:t>
            </a:r>
            <a:r>
              <a:rPr lang="de-DE" dirty="0" err="1"/>
              <a:t>Process</a:t>
            </a:r>
            <a:endParaRPr lang="de-DE" dirty="0"/>
          </a:p>
        </p:txBody>
      </p:sp>
      <p:sp>
        <p:nvSpPr>
          <p:cNvPr id="3" name="Content Placeholder 2">
            <a:extLst>
              <a:ext uri="{FF2B5EF4-FFF2-40B4-BE49-F238E27FC236}">
                <a16:creationId xmlns:a16="http://schemas.microsoft.com/office/drawing/2014/main" id="{F82670DA-FE86-A444-9153-A03FA829B8D4}"/>
              </a:ext>
            </a:extLst>
          </p:cNvPr>
          <p:cNvSpPr>
            <a:spLocks noGrp="1"/>
          </p:cNvSpPr>
          <p:nvPr>
            <p:ph idx="1"/>
          </p:nvPr>
        </p:nvSpPr>
        <p:spPr>
          <a:xfrm>
            <a:off x="501649" y="1124744"/>
            <a:ext cx="8131175" cy="4683125"/>
          </a:xfrm>
        </p:spPr>
        <p:txBody>
          <a:bodyPr/>
          <a:lstStyle/>
          <a:p>
            <a:r>
              <a:rPr lang="en-GB" dirty="0"/>
              <a:t>Triangulation Method </a:t>
            </a:r>
          </a:p>
          <a:p>
            <a:pPr lvl="1">
              <a:buFont typeface="Symbol" pitchFamily="2" charset="2"/>
              <a:buChar char="-"/>
            </a:pPr>
            <a:r>
              <a:rPr lang="en-GB" dirty="0"/>
              <a:t>Light dependant </a:t>
            </a:r>
          </a:p>
          <a:p>
            <a:pPr lvl="1">
              <a:buFont typeface="Symbol" pitchFamily="2" charset="2"/>
              <a:buChar char="-"/>
            </a:pPr>
            <a:r>
              <a:rPr lang="en-GB" dirty="0"/>
              <a:t>Limited space</a:t>
            </a:r>
          </a:p>
          <a:p>
            <a:r>
              <a:rPr lang="en-US" dirty="0"/>
              <a:t>Pattern Recognition</a:t>
            </a:r>
          </a:p>
          <a:p>
            <a:pPr lvl="1">
              <a:buFont typeface="Symbol" pitchFamily="2" charset="2"/>
              <a:buChar char="-"/>
            </a:pPr>
            <a:r>
              <a:rPr lang="en-US" dirty="0"/>
              <a:t>Complex and cost intensive</a:t>
            </a:r>
          </a:p>
          <a:p>
            <a:r>
              <a:rPr lang="en-US" dirty="0"/>
              <a:t>Map-Based Localization</a:t>
            </a:r>
          </a:p>
          <a:p>
            <a:pPr lvl="1">
              <a:buFont typeface="Symbol" pitchFamily="2" charset="2"/>
              <a:buChar char="-"/>
            </a:pPr>
            <a:r>
              <a:rPr lang="en-US" dirty="0"/>
              <a:t>Drawbacks of multiple ultrasonic sensors</a:t>
            </a:r>
          </a:p>
          <a:p>
            <a:r>
              <a:rPr lang="en-GB" dirty="0"/>
              <a:t>Radio-frequency identification</a:t>
            </a:r>
          </a:p>
          <a:p>
            <a:pPr lvl="1">
              <a:buFont typeface="Wingdings" pitchFamily="2" charset="2"/>
              <a:buChar char="ü"/>
            </a:pPr>
            <a:r>
              <a:rPr lang="en-GB" dirty="0"/>
              <a:t>Light independent</a:t>
            </a:r>
          </a:p>
          <a:p>
            <a:pPr lvl="1">
              <a:buFont typeface="Wingdings" pitchFamily="2" charset="2"/>
              <a:buChar char="ü"/>
            </a:pPr>
            <a:r>
              <a:rPr lang="en-GB" dirty="0"/>
              <a:t>Not space limited</a:t>
            </a:r>
          </a:p>
          <a:p>
            <a:pPr lvl="1">
              <a:buFont typeface="Wingdings" pitchFamily="2" charset="2"/>
              <a:buChar char="ü"/>
            </a:pPr>
            <a:r>
              <a:rPr lang="en-GB" dirty="0"/>
              <a:t>Common concept of indoor localization</a:t>
            </a:r>
          </a:p>
          <a:p>
            <a:endParaRPr lang="de-DE" dirty="0"/>
          </a:p>
          <a:p>
            <a:endParaRPr lang="de-DE" dirty="0"/>
          </a:p>
        </p:txBody>
      </p:sp>
    </p:spTree>
    <p:extLst>
      <p:ext uri="{BB962C8B-B14F-4D97-AF65-F5344CB8AC3E}">
        <p14:creationId xmlns:p14="http://schemas.microsoft.com/office/powerpoint/2010/main" val="3482722068"/>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A7D419-B4B9-3E44-A767-2A77A446ACC5}"/>
              </a:ext>
            </a:extLst>
          </p:cNvPr>
          <p:cNvSpPr>
            <a:spLocks noGrp="1"/>
          </p:cNvSpPr>
          <p:nvPr>
            <p:ph type="title"/>
          </p:nvPr>
        </p:nvSpPr>
        <p:spPr/>
        <p:txBody>
          <a:bodyPr/>
          <a:lstStyle/>
          <a:p>
            <a:r>
              <a:rPr lang="en-US" dirty="0"/>
              <a:t>RFID (Radio Frequency Identification)</a:t>
            </a:r>
          </a:p>
        </p:txBody>
      </p:sp>
      <p:sp>
        <p:nvSpPr>
          <p:cNvPr id="4" name="Date Placeholder 3">
            <a:extLst>
              <a:ext uri="{FF2B5EF4-FFF2-40B4-BE49-F238E27FC236}">
                <a16:creationId xmlns:a16="http://schemas.microsoft.com/office/drawing/2014/main" id="{336C0C27-6BE4-954B-88FA-E8E6DC028A3D}"/>
              </a:ext>
            </a:extLst>
          </p:cNvPr>
          <p:cNvSpPr>
            <a:spLocks noGrp="1"/>
          </p:cNvSpPr>
          <p:nvPr>
            <p:ph type="dt" sz="half" idx="10"/>
          </p:nvPr>
        </p:nvSpPr>
        <p:spPr/>
        <p:txBody>
          <a:bodyPr/>
          <a:lstStyle/>
          <a:p>
            <a:fld id="{4B94FBF6-B6D4-4A60-89A2-A8869DBF6FA6}" type="slidenum">
              <a:rPr lang="de-DE" smtClean="0"/>
              <a:pPr/>
              <a:t>9</a:t>
            </a:fld>
            <a:endParaRPr lang="de-DE"/>
          </a:p>
        </p:txBody>
      </p:sp>
      <p:sp>
        <p:nvSpPr>
          <p:cNvPr id="5" name="Rounded Rectangle 4">
            <a:extLst>
              <a:ext uri="{FF2B5EF4-FFF2-40B4-BE49-F238E27FC236}">
                <a16:creationId xmlns:a16="http://schemas.microsoft.com/office/drawing/2014/main" id="{4C135DC7-C131-604D-973C-7A5B4C989D9E}"/>
              </a:ext>
            </a:extLst>
          </p:cNvPr>
          <p:cNvSpPr/>
          <p:nvPr/>
        </p:nvSpPr>
        <p:spPr>
          <a:xfrm>
            <a:off x="755576" y="2420888"/>
            <a:ext cx="1728192" cy="1251449"/>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Reader</a:t>
            </a:r>
          </a:p>
        </p:txBody>
      </p:sp>
      <p:pic>
        <p:nvPicPr>
          <p:cNvPr id="7" name="Picture 6">
            <a:extLst>
              <a:ext uri="{FF2B5EF4-FFF2-40B4-BE49-F238E27FC236}">
                <a16:creationId xmlns:a16="http://schemas.microsoft.com/office/drawing/2014/main" id="{B63A4A5B-D779-DA48-B169-6DFD4C703F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83197" y="980728"/>
            <a:ext cx="3184947" cy="4216400"/>
          </a:xfrm>
          <a:prstGeom prst="rect">
            <a:avLst/>
          </a:prstGeom>
        </p:spPr>
      </p:pic>
      <p:sp>
        <p:nvSpPr>
          <p:cNvPr id="8" name="Rounded Rectangle 7">
            <a:extLst>
              <a:ext uri="{FF2B5EF4-FFF2-40B4-BE49-F238E27FC236}">
                <a16:creationId xmlns:a16="http://schemas.microsoft.com/office/drawing/2014/main" id="{5AFE5203-E48E-2A40-96F3-BCC9A5BE8C12}"/>
              </a:ext>
            </a:extLst>
          </p:cNvPr>
          <p:cNvSpPr/>
          <p:nvPr/>
        </p:nvSpPr>
        <p:spPr>
          <a:xfrm>
            <a:off x="6415831" y="2276872"/>
            <a:ext cx="1828577" cy="1623952"/>
          </a:xfrm>
          <a:prstGeom prst="round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rPr>
              <a:t>Object</a:t>
            </a:r>
          </a:p>
        </p:txBody>
      </p:sp>
      <p:sp>
        <p:nvSpPr>
          <p:cNvPr id="9" name="Rectangle 8">
            <a:extLst>
              <a:ext uri="{FF2B5EF4-FFF2-40B4-BE49-F238E27FC236}">
                <a16:creationId xmlns:a16="http://schemas.microsoft.com/office/drawing/2014/main" id="{312DAB83-DCB3-B64F-ADD6-71916C3B7F6C}"/>
              </a:ext>
            </a:extLst>
          </p:cNvPr>
          <p:cNvSpPr/>
          <p:nvPr/>
        </p:nvSpPr>
        <p:spPr>
          <a:xfrm>
            <a:off x="6216402" y="2676688"/>
            <a:ext cx="199429" cy="93610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4DD0D286-D160-2C40-A017-2F2422CB6158}"/>
              </a:ext>
            </a:extLst>
          </p:cNvPr>
          <p:cNvSpPr txBox="1"/>
          <p:nvPr/>
        </p:nvSpPr>
        <p:spPr>
          <a:xfrm>
            <a:off x="5508104" y="4864417"/>
            <a:ext cx="1512168" cy="461665"/>
          </a:xfrm>
          <a:prstGeom prst="rect">
            <a:avLst/>
          </a:prstGeom>
          <a:noFill/>
        </p:spPr>
        <p:txBody>
          <a:bodyPr wrap="square" rtlCol="0">
            <a:spAutoFit/>
          </a:bodyPr>
          <a:lstStyle/>
          <a:p>
            <a:r>
              <a:rPr lang="en-US" sz="2400" dirty="0">
                <a:solidFill>
                  <a:srgbClr val="FF0000"/>
                </a:solidFill>
                <a:latin typeface="+mj-lt"/>
              </a:rPr>
              <a:t>RFID Tag</a:t>
            </a:r>
          </a:p>
        </p:txBody>
      </p:sp>
      <p:cxnSp>
        <p:nvCxnSpPr>
          <p:cNvPr id="12" name="Straight Arrow Connector 11">
            <a:extLst>
              <a:ext uri="{FF2B5EF4-FFF2-40B4-BE49-F238E27FC236}">
                <a16:creationId xmlns:a16="http://schemas.microsoft.com/office/drawing/2014/main" id="{0F714B42-54B9-7640-9CE5-E98CEB4B45DE}"/>
              </a:ext>
            </a:extLst>
          </p:cNvPr>
          <p:cNvCxnSpPr>
            <a:cxnSpLocks/>
            <a:stCxn id="10" idx="0"/>
          </p:cNvCxnSpPr>
          <p:nvPr/>
        </p:nvCxnSpPr>
        <p:spPr>
          <a:xfrm flipV="1">
            <a:off x="6264188" y="3672337"/>
            <a:ext cx="0" cy="119208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4" name="TextBox 13">
            <a:extLst>
              <a:ext uri="{FF2B5EF4-FFF2-40B4-BE49-F238E27FC236}">
                <a16:creationId xmlns:a16="http://schemas.microsoft.com/office/drawing/2014/main" id="{0FA363BA-AD12-E544-9BC3-6A103D968FE1}"/>
              </a:ext>
            </a:extLst>
          </p:cNvPr>
          <p:cNvSpPr txBox="1"/>
          <p:nvPr/>
        </p:nvSpPr>
        <p:spPr>
          <a:xfrm>
            <a:off x="2972296" y="5253575"/>
            <a:ext cx="2103760" cy="461665"/>
          </a:xfrm>
          <a:prstGeom prst="rect">
            <a:avLst/>
          </a:prstGeom>
          <a:noFill/>
        </p:spPr>
        <p:txBody>
          <a:bodyPr wrap="square" rtlCol="0">
            <a:spAutoFit/>
          </a:bodyPr>
          <a:lstStyle/>
          <a:p>
            <a:r>
              <a:rPr lang="en-US" sz="2400" dirty="0">
                <a:solidFill>
                  <a:srgbClr val="FF0000"/>
                </a:solidFill>
                <a:latin typeface="+mj-lt"/>
              </a:rPr>
              <a:t>Radio Waves</a:t>
            </a:r>
          </a:p>
        </p:txBody>
      </p:sp>
    </p:spTree>
    <p:extLst>
      <p:ext uri="{BB962C8B-B14F-4D97-AF65-F5344CB8AC3E}">
        <p14:creationId xmlns:p14="http://schemas.microsoft.com/office/powerpoint/2010/main" val="1090352844"/>
      </p:ext>
    </p:extLst>
  </p:cSld>
  <p:clrMapOvr>
    <a:masterClrMapping/>
  </p:clrMapOvr>
  <p:transition spd="med"/>
</p:sld>
</file>

<file path=ppt/theme/theme1.xml><?xml version="1.0" encoding="utf-8"?>
<a:theme xmlns:a="http://schemas.openxmlformats.org/drawingml/2006/main" name="3_Leere Präsentation">
  <a:themeElements>
    <a:clrScheme name="3_Leere Prä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Leere Präsentation">
      <a:majorFont>
        <a:latin typeface="Arial"/>
        <a:ea typeface="ヒラギノ角ゴ Pro W3"/>
        <a:cs typeface=""/>
      </a:majorFont>
      <a:minorFont>
        <a:latin typeface="Arial"/>
        <a:ea typeface="ヒラギノ角ゴ Pro W3"/>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3_Leere Prä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Leere Prä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Leere Prä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Leere Prä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Leere Prä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Leere Prä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Leere Prä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Leere Prä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Leere Prä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Leere Prä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Leere Prä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Leere Prä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4_Leere Präsentation">
  <a:themeElements>
    <a:clrScheme name="2_Leere Prä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2_Leere Präsentation">
      <a:majorFont>
        <a:latin typeface="Arial"/>
        <a:ea typeface="ヒラギノ角ゴ Pro W3"/>
        <a:cs typeface=""/>
      </a:majorFont>
      <a:minorFont>
        <a:latin typeface="Arial"/>
        <a:ea typeface="ヒラギノ角ゴ Pro W3"/>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2_Leere Prä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Leere Prä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Leere Prä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Leere Prä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Leere Prä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Leere Prä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Leere Prä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Leere Prä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Leere Prä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Leere Prä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Leere Prä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Leere Prä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Leere Präsentation">
  <a:themeElements>
    <a:clrScheme name="2_Leere Prä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2_Leere Präsentation">
      <a:majorFont>
        <a:latin typeface="Arial"/>
        <a:ea typeface="ヒラギノ角ゴ Pro W3"/>
        <a:cs typeface=""/>
      </a:majorFont>
      <a:minorFont>
        <a:latin typeface="Arial"/>
        <a:ea typeface="ヒラギノ角ゴ Pro W3"/>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2_Leere Prä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Leere Prä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Leere Prä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Leere Prä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Leere Prä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Leere Prä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Leere Prä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Leere Prä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Leere Prä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Leere Prä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Leere Prä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Leere Prä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5_Leere Präsentation">
  <a:themeElements>
    <a:clrScheme name="2_Leere Prä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2_Leere Präsentation">
      <a:majorFont>
        <a:latin typeface="Arial"/>
        <a:ea typeface="ヒラギノ角ゴ Pro W3"/>
        <a:cs typeface=""/>
      </a:majorFont>
      <a:minorFont>
        <a:latin typeface="Arial"/>
        <a:ea typeface="ヒラギノ角ゴ Pro W3"/>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2_Leere Prä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Leere Prä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Leere Prä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Leere Prä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Leere Prä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Leere Prä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Leere Prä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Leere Prä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Leere Prä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Leere Prä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Leere Prä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Leere Prä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Larissa-Design">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Larissa-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1873</Words>
  <Application>Microsoft Office PowerPoint</Application>
  <PresentationFormat>Bildschirmpräsentation (4:3)</PresentationFormat>
  <Paragraphs>680</Paragraphs>
  <Slides>49</Slides>
  <Notes>22</Notes>
  <HiddenSlides>0</HiddenSlides>
  <MMClips>0</MMClips>
  <ScaleCrop>false</ScaleCrop>
  <HeadingPairs>
    <vt:vector size="8" baseType="variant">
      <vt:variant>
        <vt:lpstr>Verwendete Schriftarten</vt:lpstr>
      </vt:variant>
      <vt:variant>
        <vt:i4>10</vt:i4>
      </vt:variant>
      <vt:variant>
        <vt:lpstr>Design</vt:lpstr>
      </vt:variant>
      <vt:variant>
        <vt:i4>4</vt:i4>
      </vt:variant>
      <vt:variant>
        <vt:lpstr>Eingebettete OLE-Server</vt:lpstr>
      </vt:variant>
      <vt:variant>
        <vt:i4>1</vt:i4>
      </vt:variant>
      <vt:variant>
        <vt:lpstr>Folientitel</vt:lpstr>
      </vt:variant>
      <vt:variant>
        <vt:i4>49</vt:i4>
      </vt:variant>
    </vt:vector>
  </HeadingPairs>
  <TitlesOfParts>
    <vt:vector size="64" baseType="lpstr">
      <vt:lpstr>Akkurat Light Office</vt:lpstr>
      <vt:lpstr>Antenna Thin</vt:lpstr>
      <vt:lpstr>Arial</vt:lpstr>
      <vt:lpstr>Arial Narrow</vt:lpstr>
      <vt:lpstr>Calibri</vt:lpstr>
      <vt:lpstr>Lucida Console</vt:lpstr>
      <vt:lpstr>Symbol</vt:lpstr>
      <vt:lpstr>Times New Roman</vt:lpstr>
      <vt:lpstr>Wingdings</vt:lpstr>
      <vt:lpstr>ヒラギノ角ゴ Pro W3</vt:lpstr>
      <vt:lpstr>3_Leere Präsentation</vt:lpstr>
      <vt:lpstr>4_Leere Präsentation</vt:lpstr>
      <vt:lpstr>2_Leere Präsentation</vt:lpstr>
      <vt:lpstr>5_Leere Präsentation</vt:lpstr>
      <vt:lpstr>Bild</vt:lpstr>
      <vt:lpstr>PowerPoint-Präsentation</vt:lpstr>
      <vt:lpstr>Agenda</vt:lpstr>
      <vt:lpstr>Team &amp; Organisation</vt:lpstr>
      <vt:lpstr>DYN Miniature Pipeless plant</vt:lpstr>
      <vt:lpstr>Project objective</vt:lpstr>
      <vt:lpstr>Project motivation </vt:lpstr>
      <vt:lpstr>Project Workflow</vt:lpstr>
      <vt:lpstr>Selection Process</vt:lpstr>
      <vt:lpstr>RFID (Radio Frequency Identification)</vt:lpstr>
      <vt:lpstr>RFID System</vt:lpstr>
      <vt:lpstr>RFID Reader</vt:lpstr>
      <vt:lpstr>RFID Tag</vt:lpstr>
      <vt:lpstr>Plant Setup</vt:lpstr>
      <vt:lpstr>Implementation in our project</vt:lpstr>
      <vt:lpstr>RFID Tags</vt:lpstr>
      <vt:lpstr>Working Principle</vt:lpstr>
      <vt:lpstr>Inductive coupling (Near field coupling)</vt:lpstr>
      <vt:lpstr>Implementation in our project</vt:lpstr>
      <vt:lpstr>Robot Hardware Setup</vt:lpstr>
      <vt:lpstr>Planned Setup 1</vt:lpstr>
      <vt:lpstr>Planned Setup 2</vt:lpstr>
      <vt:lpstr>Developed Setup</vt:lpstr>
      <vt:lpstr>Hardware Setup</vt:lpstr>
      <vt:lpstr>Hardware Setup</vt:lpstr>
      <vt:lpstr>Simulation + Emulator</vt:lpstr>
      <vt:lpstr>Emulator</vt:lpstr>
      <vt:lpstr> Simulation update</vt:lpstr>
      <vt:lpstr>Possible reasons blind spot</vt:lpstr>
      <vt:lpstr>Simulation results with emulated data</vt:lpstr>
      <vt:lpstr>Software Implementation </vt:lpstr>
      <vt:lpstr>WiFi Module: Sending()</vt:lpstr>
      <vt:lpstr>Software Implementation </vt:lpstr>
      <vt:lpstr>Receiving()</vt:lpstr>
      <vt:lpstr>Receiving()</vt:lpstr>
      <vt:lpstr>Software Implementation </vt:lpstr>
      <vt:lpstr>Initialization()</vt:lpstr>
      <vt:lpstr>Why is a Initialization necessary? </vt:lpstr>
      <vt:lpstr>Why is a Initialization necessary? </vt:lpstr>
      <vt:lpstr>Initialization Procedure</vt:lpstr>
      <vt:lpstr>Analyzing Initialization Array[8,14]</vt:lpstr>
      <vt:lpstr>Software Implementation </vt:lpstr>
      <vt:lpstr>Initial position &amp; orientation</vt:lpstr>
      <vt:lpstr>CorrectDistance()</vt:lpstr>
      <vt:lpstr>Trilateration</vt:lpstr>
      <vt:lpstr>CenterOfRobot()</vt:lpstr>
      <vt:lpstr>Initialization Procedure</vt:lpstr>
      <vt:lpstr>Conclusion </vt:lpstr>
      <vt:lpstr>Future Work</vt:lpstr>
      <vt:lpstr>PowerPoint-Präsentation</vt:lpstr>
    </vt:vector>
  </TitlesOfParts>
  <Company>Universität Dortmund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engell</dc:creator>
  <cp:lastModifiedBy>ROTTSTEGGE Stefan</cp:lastModifiedBy>
  <cp:revision>407</cp:revision>
  <dcterms:created xsi:type="dcterms:W3CDTF">2001-05-16T08:02:00Z</dcterms:created>
  <dcterms:modified xsi:type="dcterms:W3CDTF">2018-07-12T13:39:06Z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NewReviewCycle">
    <vt:lpwstr/>
  </property>
  <property fmtid="{D5CDD505-2E9C-101B-9397-08002B2CF9AE}" pid="3" name="KSOProductBuildVer">
    <vt:lpwstr>1031-10.2.0.5934</vt:lpwstr>
  </property>
</Properties>
</file>